
<file path=[Content_Types].xml><?xml version="1.0" encoding="utf-8"?>
<Types xmlns="http://schemas.openxmlformats.org/package/2006/content-types">
  <Default Extension="bin" ContentType="application/vnd.openxmlformats-officedocument.oleObject"/>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3.xml" ContentType="application/vnd.openxmlformats-officedocument.presentationml.tags+xml"/>
  <Override PartName="/ppt/tags/tag24.xml" ContentType="application/vnd.openxmlformats-officedocument.presentationml.tags+xml"/>
  <Override PartName="/ppt/notesSlides/notesSlide2.xml" ContentType="application/vnd.openxmlformats-officedocument.presentationml.notesSlide+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notesSlides/notesSlide4.xml" ContentType="application/vnd.openxmlformats-officedocument.presentationml.notesSlide+xml"/>
  <Override PartName="/ppt/tags/tag27.xml" ContentType="application/vnd.openxmlformats-officedocument.presentationml.tags+xml"/>
  <Override PartName="/ppt/notesSlides/notesSlide5.xml" ContentType="application/vnd.openxmlformats-officedocument.presentationml.notesSlide+xml"/>
  <Override PartName="/ppt/tags/tag28.xml" ContentType="application/vnd.openxmlformats-officedocument.presentationml.tags+xml"/>
  <Override PartName="/ppt/notesSlides/notesSlide6.xml" ContentType="application/vnd.openxmlformats-officedocument.presentationml.notesSlide+xml"/>
  <Override PartName="/ppt/tags/tag29.xml" ContentType="application/vnd.openxmlformats-officedocument.presentationml.tags+xml"/>
  <Override PartName="/ppt/notesSlides/notesSlide7.xml" ContentType="application/vnd.openxmlformats-officedocument.presentationml.notesSlide+xml"/>
  <Override PartName="/ppt/tags/tag30.xml" ContentType="application/vnd.openxmlformats-officedocument.presentationml.tags+xml"/>
  <Override PartName="/ppt/notesSlides/notesSlide8.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945" r:id="rId4"/>
  </p:sldMasterIdLst>
  <p:notesMasterIdLst>
    <p:notesMasterId r:id="rId14"/>
  </p:notesMasterIdLst>
  <p:handoutMasterIdLst>
    <p:handoutMasterId r:id="rId15"/>
  </p:handoutMasterIdLst>
  <p:sldIdLst>
    <p:sldId id="341" r:id="rId5"/>
    <p:sldId id="437" r:id="rId6"/>
    <p:sldId id="438" r:id="rId7"/>
    <p:sldId id="441" r:id="rId8"/>
    <p:sldId id="442" r:id="rId9"/>
    <p:sldId id="443" r:id="rId10"/>
    <p:sldId id="444" r:id="rId11"/>
    <p:sldId id="439" r:id="rId12"/>
    <p:sldId id="440" r:id="rId13"/>
  </p:sldIdLst>
  <p:sldSz cx="12192000" cy="6858000"/>
  <p:notesSz cx="7315200" cy="9601200"/>
  <p:custDataLst>
    <p:tags r:id="rId16"/>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15:guide id="1" orient="horz" pos="3024">
          <p15:clr>
            <a:srgbClr val="A4A3A4"/>
          </p15:clr>
        </p15:guide>
        <p15:guide id="2" pos="2304">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5B4D1D21-6890-3E4F-F336-2611F7B6722C}" name="Schulfer, Gretchen" initials="SG" userId="S::gschulfer@deloitte.com::c352446a-8589-4ce1-8481-211528268116"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CE"/>
    <a:srgbClr val="26890D"/>
    <a:srgbClr val="000000"/>
    <a:srgbClr val="046A38"/>
    <a:srgbClr val="FFCD00"/>
    <a:srgbClr val="ED8B00"/>
    <a:srgbClr val="DB291C"/>
    <a:srgbClr val="FF9900"/>
    <a:srgbClr val="C00000"/>
    <a:srgbClr val="3C8A2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897" autoAdjust="0"/>
    <p:restoredTop sz="80161" autoAdjust="0"/>
  </p:normalViewPr>
  <p:slideViewPr>
    <p:cSldViewPr snapToGrid="0" showGuides="1">
      <p:cViewPr varScale="1">
        <p:scale>
          <a:sx n="177" d="100"/>
          <a:sy n="177" d="100"/>
        </p:scale>
        <p:origin x="4328" y="184"/>
      </p:cViewPr>
      <p:guideLst/>
    </p:cSldViewPr>
  </p:slideViewPr>
  <p:outlineViewPr>
    <p:cViewPr>
      <p:scale>
        <a:sx n="33" d="100"/>
        <a:sy n="33" d="100"/>
      </p:scale>
      <p:origin x="0" y="-5573"/>
    </p:cViewPr>
  </p:outlineViewPr>
  <p:notesTextViewPr>
    <p:cViewPr>
      <p:scale>
        <a:sx n="100" d="100"/>
        <a:sy n="100" d="100"/>
      </p:scale>
      <p:origin x="0" y="0"/>
    </p:cViewPr>
  </p:notesTextViewPr>
  <p:sorterViewPr>
    <p:cViewPr>
      <p:scale>
        <a:sx n="81" d="100"/>
        <a:sy n="81" d="100"/>
      </p:scale>
      <p:origin x="0" y="0"/>
    </p:cViewPr>
  </p:sorterViewPr>
  <p:notesViewPr>
    <p:cSldViewPr snapToGrid="0" showGuides="1">
      <p:cViewPr varScale="1">
        <p:scale>
          <a:sx n="57" d="100"/>
          <a:sy n="57" d="100"/>
        </p:scale>
        <p:origin x="1992" y="90"/>
      </p:cViewPr>
      <p:guideLst>
        <p:guide orient="horz" pos="3024"/>
        <p:guide pos="2304"/>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 Id="rId22" Type="http://schemas.microsoft.com/office/2018/10/relationships/authors" Targe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4" y="1"/>
            <a:ext cx="3170138" cy="479539"/>
          </a:xfrm>
          <a:prstGeom prst="rect">
            <a:avLst/>
          </a:prstGeom>
        </p:spPr>
        <p:txBody>
          <a:bodyPr vert="horz" lIns="90913" tIns="45457" rIns="90913" bIns="45457" rtlCol="0"/>
          <a:lstStyle>
            <a:lvl1pPr algn="l">
              <a:defRPr sz="1100"/>
            </a:lvl1pPr>
          </a:lstStyle>
          <a:p>
            <a:endParaRPr lang="en-US" dirty="0">
              <a:latin typeface="Arial" panose="020B0604020202020204" pitchFamily="34" charset="0"/>
            </a:endParaRPr>
          </a:p>
        </p:txBody>
      </p:sp>
      <p:sp>
        <p:nvSpPr>
          <p:cNvPr id="3" name="Date Placeholder 2"/>
          <p:cNvSpPr>
            <a:spLocks noGrp="1"/>
          </p:cNvSpPr>
          <p:nvPr>
            <p:ph type="dt" sz="quarter" idx="1"/>
          </p:nvPr>
        </p:nvSpPr>
        <p:spPr>
          <a:xfrm>
            <a:off x="4143427" y="1"/>
            <a:ext cx="3170138" cy="479539"/>
          </a:xfrm>
          <a:prstGeom prst="rect">
            <a:avLst/>
          </a:prstGeom>
        </p:spPr>
        <p:txBody>
          <a:bodyPr vert="horz" lIns="90913" tIns="45457" rIns="90913" bIns="45457" rtlCol="0"/>
          <a:lstStyle>
            <a:lvl1pPr algn="r">
              <a:defRPr sz="1100"/>
            </a:lvl1pPr>
          </a:lstStyle>
          <a:p>
            <a:fld id="{B4AD245C-091B-44E2-BFB0-BD94217887F7}" type="datetimeFigureOut">
              <a:rPr lang="en-US">
                <a:latin typeface="Arial" panose="020B0604020202020204" pitchFamily="34" charset="0"/>
              </a:rPr>
              <a:t>2/21/25</a:t>
            </a:fld>
            <a:endParaRPr lang="en-US" dirty="0">
              <a:latin typeface="Arial" panose="020B0604020202020204" pitchFamily="34" charset="0"/>
            </a:endParaRPr>
          </a:p>
        </p:txBody>
      </p:sp>
      <p:sp>
        <p:nvSpPr>
          <p:cNvPr id="4" name="Footer Placeholder 3"/>
          <p:cNvSpPr>
            <a:spLocks noGrp="1"/>
          </p:cNvSpPr>
          <p:nvPr>
            <p:ph type="ftr" sz="quarter" idx="2"/>
          </p:nvPr>
        </p:nvSpPr>
        <p:spPr>
          <a:xfrm>
            <a:off x="4" y="9120173"/>
            <a:ext cx="3170138" cy="479539"/>
          </a:xfrm>
          <a:prstGeom prst="rect">
            <a:avLst/>
          </a:prstGeom>
        </p:spPr>
        <p:txBody>
          <a:bodyPr vert="horz" lIns="90913" tIns="45457" rIns="90913" bIns="45457" rtlCol="0" anchor="b"/>
          <a:lstStyle>
            <a:lvl1pPr algn="l">
              <a:defRPr sz="1100"/>
            </a:lvl1pPr>
          </a:lstStyle>
          <a:p>
            <a:endParaRPr lang="en-US" dirty="0">
              <a:latin typeface="Arial" panose="020B0604020202020204" pitchFamily="34" charset="0"/>
            </a:endParaRPr>
          </a:p>
        </p:txBody>
      </p:sp>
      <p:sp>
        <p:nvSpPr>
          <p:cNvPr id="5" name="Slide Number Placeholder 4"/>
          <p:cNvSpPr>
            <a:spLocks noGrp="1"/>
          </p:cNvSpPr>
          <p:nvPr>
            <p:ph type="sldNum" sz="quarter" idx="3"/>
          </p:nvPr>
        </p:nvSpPr>
        <p:spPr>
          <a:xfrm>
            <a:off x="4143427" y="9120173"/>
            <a:ext cx="3170138" cy="479539"/>
          </a:xfrm>
          <a:prstGeom prst="rect">
            <a:avLst/>
          </a:prstGeom>
        </p:spPr>
        <p:txBody>
          <a:bodyPr vert="horz" lIns="90913" tIns="45457" rIns="90913" bIns="45457" rtlCol="0" anchor="b"/>
          <a:lstStyle>
            <a:lvl1pPr algn="r">
              <a:defRPr sz="1100"/>
            </a:lvl1pPr>
          </a:lstStyle>
          <a:p>
            <a:fld id="{9A913F39-CFF6-40F1-84D1-700840B41EAB}" type="slidenum">
              <a:rPr lang="en-US">
                <a:latin typeface="Arial" panose="020B0604020202020204" pitchFamily="34" charset="0"/>
              </a:rPr>
              <a:t>‹Nr.›</a:t>
            </a:fld>
            <a:endParaRPr lang="en-US" dirty="0">
              <a:latin typeface="Arial" panose="020B0604020202020204" pitchFamily="34" charset="0"/>
            </a:endParaRPr>
          </a:p>
        </p:txBody>
      </p:sp>
    </p:spTree>
    <p:extLst>
      <p:ext uri="{BB962C8B-B14F-4D97-AF65-F5344CB8AC3E}">
        <p14:creationId xmlns:p14="http://schemas.microsoft.com/office/powerpoint/2010/main" val="1954813182"/>
      </p:ext>
    </p:extLst>
  </p:cSld>
  <p:clrMap bg1="lt1" tx1="dk1" bg2="lt2" tx2="dk2" accent1="accent1" accent2="accent2" accent3="accent3" accent4="accent4" accent5="accent5" accent6="accent6" hlink="hlink" folHlink="folHlink"/>
  <p:hf hdr="0" ftr="0" dt="0"/>
</p:handoutMaster>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1"/>
            <a:ext cx="3169920" cy="480060"/>
          </a:xfrm>
          <a:prstGeom prst="rect">
            <a:avLst/>
          </a:prstGeom>
        </p:spPr>
        <p:txBody>
          <a:bodyPr vert="horz" lIns="98478" tIns="49238" rIns="98478" bIns="49238" rtlCol="0"/>
          <a:lstStyle>
            <a:lvl1pPr algn="l">
              <a:defRPr sz="1200">
                <a:latin typeface="Arial" panose="020B0604020202020204" pitchFamily="34" charset="0"/>
              </a:defRPr>
            </a:lvl1pPr>
          </a:lstStyle>
          <a:p>
            <a:endParaRPr lang="en-US" dirty="0"/>
          </a:p>
        </p:txBody>
      </p:sp>
      <p:sp>
        <p:nvSpPr>
          <p:cNvPr id="3" name="Date Placeholder 2"/>
          <p:cNvSpPr>
            <a:spLocks noGrp="1"/>
          </p:cNvSpPr>
          <p:nvPr>
            <p:ph type="dt" idx="1"/>
          </p:nvPr>
        </p:nvSpPr>
        <p:spPr>
          <a:xfrm>
            <a:off x="4143589" y="1"/>
            <a:ext cx="3169920" cy="480060"/>
          </a:xfrm>
          <a:prstGeom prst="rect">
            <a:avLst/>
          </a:prstGeom>
        </p:spPr>
        <p:txBody>
          <a:bodyPr vert="horz" lIns="98478" tIns="49238" rIns="98478" bIns="49238" rtlCol="0"/>
          <a:lstStyle>
            <a:lvl1pPr algn="r">
              <a:defRPr sz="1200">
                <a:latin typeface="Arial" panose="020B0604020202020204" pitchFamily="34" charset="0"/>
              </a:defRPr>
            </a:lvl1pPr>
          </a:lstStyle>
          <a:p>
            <a:fld id="{0BA5BBE4-AEA3-489A-A28E-0C2FAF2506E3}" type="datetimeFigureOut">
              <a:rPr lang="en-US"/>
              <a:pPr/>
              <a:t>2/21/25</a:t>
            </a:fld>
            <a:endParaRPr lang="en-US" dirty="0"/>
          </a:p>
        </p:txBody>
      </p:sp>
      <p:sp>
        <p:nvSpPr>
          <p:cNvPr id="4" name="Slide Image Placeholder 3"/>
          <p:cNvSpPr>
            <a:spLocks noGrp="1" noRot="1" noChangeAspect="1"/>
          </p:cNvSpPr>
          <p:nvPr>
            <p:ph type="sldImg" idx="2"/>
          </p:nvPr>
        </p:nvSpPr>
        <p:spPr>
          <a:xfrm>
            <a:off x="458788" y="720725"/>
            <a:ext cx="6397625" cy="3598863"/>
          </a:xfrm>
          <a:prstGeom prst="rect">
            <a:avLst/>
          </a:prstGeom>
          <a:noFill/>
          <a:ln w="12700">
            <a:solidFill>
              <a:prstClr val="black"/>
            </a:solidFill>
          </a:ln>
        </p:spPr>
        <p:txBody>
          <a:bodyPr vert="horz" lIns="98478" tIns="49238" rIns="98478" bIns="49238" rtlCol="0" anchor="ctr"/>
          <a:lstStyle/>
          <a:p>
            <a:endParaRPr lang="en-GB" dirty="0"/>
          </a:p>
        </p:txBody>
      </p:sp>
      <p:sp>
        <p:nvSpPr>
          <p:cNvPr id="5" name="Notes Placeholder 4"/>
          <p:cNvSpPr>
            <a:spLocks noGrp="1"/>
          </p:cNvSpPr>
          <p:nvPr>
            <p:ph type="body" sz="quarter" idx="3"/>
          </p:nvPr>
        </p:nvSpPr>
        <p:spPr>
          <a:xfrm>
            <a:off x="731520" y="4560571"/>
            <a:ext cx="5852160" cy="4320540"/>
          </a:xfrm>
          <a:prstGeom prst="rect">
            <a:avLst/>
          </a:prstGeom>
        </p:spPr>
        <p:txBody>
          <a:bodyPr vert="horz" lIns="98478" tIns="49238" rIns="98478" bIns="49238"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9119475"/>
            <a:ext cx="3169920" cy="480060"/>
          </a:xfrm>
          <a:prstGeom prst="rect">
            <a:avLst/>
          </a:prstGeom>
        </p:spPr>
        <p:txBody>
          <a:bodyPr vert="horz" lIns="98478" tIns="49238" rIns="98478" bIns="49238" rtlCol="0" anchor="b"/>
          <a:lstStyle>
            <a:lvl1pPr algn="l">
              <a:defRPr sz="1200">
                <a:latin typeface="Arial" panose="020B0604020202020204" pitchFamily="34" charset="0"/>
              </a:defRPr>
            </a:lvl1pPr>
          </a:lstStyle>
          <a:p>
            <a:endParaRPr lang="en-US" dirty="0"/>
          </a:p>
        </p:txBody>
      </p:sp>
      <p:sp>
        <p:nvSpPr>
          <p:cNvPr id="7" name="Slide Number Placeholder 6"/>
          <p:cNvSpPr>
            <a:spLocks noGrp="1"/>
          </p:cNvSpPr>
          <p:nvPr>
            <p:ph type="sldNum" sz="quarter" idx="5"/>
          </p:nvPr>
        </p:nvSpPr>
        <p:spPr>
          <a:xfrm>
            <a:off x="4143589" y="9119475"/>
            <a:ext cx="3169920" cy="480060"/>
          </a:xfrm>
          <a:prstGeom prst="rect">
            <a:avLst/>
          </a:prstGeom>
        </p:spPr>
        <p:txBody>
          <a:bodyPr vert="horz" lIns="98478" tIns="49238" rIns="98478" bIns="49238" rtlCol="0" anchor="b"/>
          <a:lstStyle>
            <a:lvl1pPr algn="r">
              <a:defRPr sz="1200">
                <a:latin typeface="Arial" panose="020B0604020202020204" pitchFamily="34" charset="0"/>
              </a:defRPr>
            </a:lvl1pPr>
          </a:lstStyle>
          <a:p>
            <a:fld id="{C0F4A2C8-6C88-4E71-83EE-698B9D4FE22F}" type="slidenum">
              <a:rPr lang="en-US"/>
              <a:pPr/>
              <a:t>‹Nr.›</a:t>
            </a:fld>
            <a:endParaRPr lang="en-US" dirty="0"/>
          </a:p>
        </p:txBody>
      </p:sp>
    </p:spTree>
    <p:extLst>
      <p:ext uri="{BB962C8B-B14F-4D97-AF65-F5344CB8AC3E}">
        <p14:creationId xmlns:p14="http://schemas.microsoft.com/office/powerpoint/2010/main" val="1904730299"/>
      </p:ext>
    </p:extLst>
  </p:cSld>
  <p:clrMap bg1="lt1" tx1="dk1" bg2="lt2" tx2="dk2" accent1="accent1" accent2="accent2" accent3="accent3" accent4="accent4" accent5="accent5" accent6="accent6" hlink="hlink" folHlink="folHlink"/>
  <p:hf hdr="0" ftr="0" dt="0"/>
  <p:notesStyle>
    <a:lvl1pPr marL="0" algn="l" defTabSz="1219170" rtl="0" eaLnBrk="1" latinLnBrk="0" hangingPunct="1">
      <a:defRPr sz="1600" kern="1200">
        <a:solidFill>
          <a:schemeClr val="tx1"/>
        </a:solidFill>
        <a:latin typeface="Arial" panose="020B0604020202020204" pitchFamily="34" charset="0"/>
        <a:ea typeface="+mn-ea"/>
        <a:cs typeface="+mn-cs"/>
      </a:defRPr>
    </a:lvl1pPr>
    <a:lvl2pPr marL="609585" algn="l" defTabSz="1219170" rtl="0" eaLnBrk="1" latinLnBrk="0" hangingPunct="1">
      <a:defRPr sz="1600" kern="1200">
        <a:solidFill>
          <a:schemeClr val="tx1"/>
        </a:solidFill>
        <a:latin typeface="Arial" panose="020B0604020202020204" pitchFamily="34" charset="0"/>
        <a:ea typeface="+mn-ea"/>
        <a:cs typeface="+mn-cs"/>
      </a:defRPr>
    </a:lvl2pPr>
    <a:lvl3pPr marL="1219170" algn="l" defTabSz="1219170" rtl="0" eaLnBrk="1" latinLnBrk="0" hangingPunct="1">
      <a:defRPr sz="1600" kern="1200">
        <a:solidFill>
          <a:schemeClr val="tx1"/>
        </a:solidFill>
        <a:latin typeface="Arial" panose="020B0604020202020204" pitchFamily="34" charset="0"/>
        <a:ea typeface="+mn-ea"/>
        <a:cs typeface="+mn-cs"/>
      </a:defRPr>
    </a:lvl3pPr>
    <a:lvl4pPr marL="1828754" algn="l" defTabSz="1219170" rtl="0" eaLnBrk="1" latinLnBrk="0" hangingPunct="1">
      <a:defRPr sz="1600" kern="1200">
        <a:solidFill>
          <a:schemeClr val="tx1"/>
        </a:solidFill>
        <a:latin typeface="Arial" panose="020B0604020202020204" pitchFamily="34" charset="0"/>
        <a:ea typeface="+mn-ea"/>
        <a:cs typeface="+mn-cs"/>
      </a:defRPr>
    </a:lvl4pPr>
    <a:lvl5pPr marL="2438339" algn="l" defTabSz="1219170" rtl="0" eaLnBrk="1" latinLnBrk="0" hangingPunct="1">
      <a:defRPr sz="1600" kern="1200">
        <a:solidFill>
          <a:schemeClr val="tx1"/>
        </a:solidFill>
        <a:latin typeface="Arial" panose="020B0604020202020204" pitchFamily="34" charset="0"/>
        <a:ea typeface="+mn-ea"/>
        <a:cs typeface="+mn-cs"/>
      </a:defRPr>
    </a:lvl5pPr>
    <a:lvl6pPr marL="3047924" algn="l" defTabSz="1219170" rtl="0" eaLnBrk="1" latinLnBrk="0" hangingPunct="1">
      <a:defRPr sz="1600" kern="1200">
        <a:solidFill>
          <a:schemeClr val="tx1"/>
        </a:solidFill>
        <a:latin typeface="+mn-lt"/>
        <a:ea typeface="+mn-ea"/>
        <a:cs typeface="+mn-cs"/>
      </a:defRPr>
    </a:lvl6pPr>
    <a:lvl7pPr marL="3657509" algn="l" defTabSz="1219170" rtl="0" eaLnBrk="1" latinLnBrk="0" hangingPunct="1">
      <a:defRPr sz="1600" kern="1200">
        <a:solidFill>
          <a:schemeClr val="tx1"/>
        </a:solidFill>
        <a:latin typeface="+mn-lt"/>
        <a:ea typeface="+mn-ea"/>
        <a:cs typeface="+mn-cs"/>
      </a:defRPr>
    </a:lvl7pPr>
    <a:lvl8pPr marL="4267093" algn="l" defTabSz="1219170" rtl="0" eaLnBrk="1" latinLnBrk="0" hangingPunct="1">
      <a:defRPr sz="1600" kern="1200">
        <a:solidFill>
          <a:schemeClr val="tx1"/>
        </a:solidFill>
        <a:latin typeface="+mn-lt"/>
        <a:ea typeface="+mn-ea"/>
        <a:cs typeface="+mn-cs"/>
      </a:defRPr>
    </a:lvl8pPr>
    <a:lvl9pPr marL="4876678" algn="l" defTabSz="1219170" rtl="0" eaLnBrk="1" latinLnBrk="0" hangingPunct="1">
      <a:defRPr sz="16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720725"/>
            <a:ext cx="6397625" cy="3598863"/>
          </a:xfrm>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10"/>
          </p:nvPr>
        </p:nvSpPr>
        <p:spPr/>
        <p:txBody>
          <a:bodyPr/>
          <a:lstStyle/>
          <a:p>
            <a:fld id="{C0F4A2C8-6C88-4E71-83EE-698B9D4FE22F}" type="slidenum">
              <a:rPr lang="en-US"/>
              <a:pPr/>
              <a:t>1</a:t>
            </a:fld>
            <a:endParaRPr lang="en-US" dirty="0"/>
          </a:p>
        </p:txBody>
      </p:sp>
    </p:spTree>
    <p:extLst>
      <p:ext uri="{BB962C8B-B14F-4D97-AF65-F5344CB8AC3E}">
        <p14:creationId xmlns:p14="http://schemas.microsoft.com/office/powerpoint/2010/main" val="3947094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Kurzfassung der Ergebnisse aus dem Kick-Off</a:t>
            </a:r>
            <a:br>
              <a:rPr lang="de-DE" dirty="0"/>
            </a:br>
            <a:r>
              <a:rPr lang="de-DE" dirty="0"/>
              <a:t>Status-Update zu offenen Fragen</a:t>
            </a:r>
          </a:p>
          <a:p>
            <a:r>
              <a:rPr lang="de-DE" dirty="0"/>
              <a:t>Vorstellung der Agenda für den heutigen Workshop</a:t>
            </a:r>
          </a:p>
        </p:txBody>
      </p:sp>
      <p:sp>
        <p:nvSpPr>
          <p:cNvPr id="4" name="Foliennummernplatzhalter 3"/>
          <p:cNvSpPr>
            <a:spLocks noGrp="1"/>
          </p:cNvSpPr>
          <p:nvPr>
            <p:ph type="sldNum" sz="quarter" idx="5"/>
          </p:nvPr>
        </p:nvSpPr>
        <p:spPr/>
        <p:txBody>
          <a:bodyPr/>
          <a:lstStyle/>
          <a:p>
            <a:fld id="{C0F4A2C8-6C88-4E71-83EE-698B9D4FE22F}" type="slidenum">
              <a:rPr lang="en-US" smtClean="0"/>
              <a:pPr/>
              <a:t>3</a:t>
            </a:fld>
            <a:endParaRPr lang="en-US" dirty="0"/>
          </a:p>
        </p:txBody>
      </p:sp>
    </p:spTree>
    <p:extLst>
      <p:ext uri="{BB962C8B-B14F-4D97-AF65-F5344CB8AC3E}">
        <p14:creationId xmlns:p14="http://schemas.microsoft.com/office/powerpoint/2010/main" val="3397669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E065CA-0FC9-6626-C4C6-705761E6894C}"/>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6D4F51A-97B6-7680-47C8-489D10F9115F}"/>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153CE6EE-B3A4-E1E5-9C68-4A1DE4FDE78B}"/>
              </a:ext>
            </a:extLst>
          </p:cNvPr>
          <p:cNvSpPr>
            <a:spLocks noGrp="1"/>
          </p:cNvSpPr>
          <p:nvPr>
            <p:ph type="body" idx="1"/>
          </p:nvPr>
        </p:nvSpPr>
        <p:spPr/>
        <p:txBody>
          <a:bodyPr/>
          <a:lstStyle/>
          <a:p>
            <a:r>
              <a:rPr lang="de-DE" dirty="0"/>
              <a:t>Klärung der funktionalen Anforderungen je Modul (</a:t>
            </a:r>
            <a:r>
              <a:rPr lang="de-DE" dirty="0" err="1"/>
              <a:t>CbCR</a:t>
            </a:r>
            <a:r>
              <a:rPr lang="de-DE" dirty="0"/>
              <a:t>, Pillar 2, E-Bilanz)</a:t>
            </a:r>
            <a:br>
              <a:rPr lang="de-DE" dirty="0"/>
            </a:br>
            <a:r>
              <a:rPr lang="de-DE" dirty="0"/>
              <a:t>Definition von steuerlichen &amp; regulatorischen Anforderungen</a:t>
            </a:r>
          </a:p>
          <a:p>
            <a:r>
              <a:rPr lang="de-DE" dirty="0"/>
              <a:t>Erwartungshaltung an die Berichtsformate und Datenqualität</a:t>
            </a:r>
          </a:p>
          <a:p>
            <a:r>
              <a:rPr lang="de-DE" dirty="0"/>
              <a:t>Identifikation von </a:t>
            </a:r>
            <a:r>
              <a:rPr lang="de-DE" b="1" dirty="0"/>
              <a:t>Pain Points</a:t>
            </a:r>
            <a:r>
              <a:rPr lang="de-DE" dirty="0"/>
              <a:t> und Lösungsansätzen</a:t>
            </a:r>
          </a:p>
        </p:txBody>
      </p:sp>
      <p:sp>
        <p:nvSpPr>
          <p:cNvPr id="4" name="Foliennummernplatzhalter 3">
            <a:extLst>
              <a:ext uri="{FF2B5EF4-FFF2-40B4-BE49-F238E27FC236}">
                <a16:creationId xmlns:a16="http://schemas.microsoft.com/office/drawing/2014/main" id="{7209709F-384B-B721-73E5-6B948ABC22CC}"/>
              </a:ext>
            </a:extLst>
          </p:cNvPr>
          <p:cNvSpPr>
            <a:spLocks noGrp="1"/>
          </p:cNvSpPr>
          <p:nvPr>
            <p:ph type="sldNum" sz="quarter" idx="5"/>
          </p:nvPr>
        </p:nvSpPr>
        <p:spPr/>
        <p:txBody>
          <a:bodyPr/>
          <a:lstStyle/>
          <a:p>
            <a:fld id="{C0F4A2C8-6C88-4E71-83EE-698B9D4FE22F}" type="slidenum">
              <a:rPr lang="en-US" smtClean="0"/>
              <a:pPr/>
              <a:t>4</a:t>
            </a:fld>
            <a:endParaRPr lang="en-US" dirty="0"/>
          </a:p>
        </p:txBody>
      </p:sp>
    </p:spTree>
    <p:extLst>
      <p:ext uri="{BB962C8B-B14F-4D97-AF65-F5344CB8AC3E}">
        <p14:creationId xmlns:p14="http://schemas.microsoft.com/office/powerpoint/2010/main" val="226996095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E7D391-1F22-2D12-A2E8-6CC6CAE1BDB9}"/>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866DDEE0-8023-3F3E-0D60-EA51875AF98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B345B994-3479-F7F1-6451-0F450B58AF00}"/>
              </a:ext>
            </a:extLst>
          </p:cNvPr>
          <p:cNvSpPr>
            <a:spLocks noGrp="1"/>
          </p:cNvSpPr>
          <p:nvPr>
            <p:ph type="body" idx="1"/>
          </p:nvPr>
        </p:nvSpPr>
        <p:spPr/>
        <p:txBody>
          <a:bodyPr/>
          <a:lstStyle/>
          <a:p>
            <a:r>
              <a:rPr lang="de-DE" dirty="0"/>
              <a:t>Technische Anforderungen an die DefTax-Module</a:t>
            </a:r>
          </a:p>
          <a:p>
            <a:r>
              <a:rPr lang="de-DE" dirty="0"/>
              <a:t>Übersicht der betroffenen Systeme &amp; Schnittstellen</a:t>
            </a:r>
          </a:p>
          <a:p>
            <a:r>
              <a:rPr lang="de-DE" dirty="0"/>
              <a:t>Datenflüsse: Wie werden Daten von SAP FI / S/4HANA in DefTax übernommen?</a:t>
            </a:r>
          </a:p>
          <a:p>
            <a:r>
              <a:rPr lang="de-DE" dirty="0"/>
              <a:t>Sicherheits- und Compliance-Anforderungen</a:t>
            </a:r>
          </a:p>
        </p:txBody>
      </p:sp>
      <p:sp>
        <p:nvSpPr>
          <p:cNvPr id="4" name="Foliennummernplatzhalter 3">
            <a:extLst>
              <a:ext uri="{FF2B5EF4-FFF2-40B4-BE49-F238E27FC236}">
                <a16:creationId xmlns:a16="http://schemas.microsoft.com/office/drawing/2014/main" id="{370E35ED-A5D0-3A46-CFE9-3E2C276B2CBE}"/>
              </a:ext>
            </a:extLst>
          </p:cNvPr>
          <p:cNvSpPr>
            <a:spLocks noGrp="1"/>
          </p:cNvSpPr>
          <p:nvPr>
            <p:ph type="sldNum" sz="quarter" idx="5"/>
          </p:nvPr>
        </p:nvSpPr>
        <p:spPr/>
        <p:txBody>
          <a:bodyPr/>
          <a:lstStyle/>
          <a:p>
            <a:fld id="{C0F4A2C8-6C88-4E71-83EE-698B9D4FE22F}" type="slidenum">
              <a:rPr lang="en-US" smtClean="0"/>
              <a:pPr/>
              <a:t>5</a:t>
            </a:fld>
            <a:endParaRPr lang="en-US" dirty="0"/>
          </a:p>
        </p:txBody>
      </p:sp>
    </p:spTree>
    <p:extLst>
      <p:ext uri="{BB962C8B-B14F-4D97-AF65-F5344CB8AC3E}">
        <p14:creationId xmlns:p14="http://schemas.microsoft.com/office/powerpoint/2010/main" val="29640588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F39BD5-4313-310E-043E-3337F8A05685}"/>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0BF97C68-56BE-A083-D45F-83215BEDF562}"/>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744B821D-ADC9-AB5F-32F3-155EFA39C422}"/>
              </a:ext>
            </a:extLst>
          </p:cNvPr>
          <p:cNvSpPr>
            <a:spLocks noGrp="1"/>
          </p:cNvSpPr>
          <p:nvPr>
            <p:ph type="body" idx="1"/>
          </p:nvPr>
        </p:nvSpPr>
        <p:spPr/>
        <p:txBody>
          <a:bodyPr/>
          <a:lstStyle/>
          <a:p>
            <a:r>
              <a:rPr lang="de-DE" dirty="0"/>
              <a:t>Erarbeitung eines ersten </a:t>
            </a:r>
            <a:r>
              <a:rPr lang="de-DE" b="1" dirty="0"/>
              <a:t>Mockups / Prototyps</a:t>
            </a:r>
            <a:r>
              <a:rPr lang="de-DE" dirty="0"/>
              <a:t> der User Journey</a:t>
            </a:r>
          </a:p>
          <a:p>
            <a:r>
              <a:rPr lang="de-DE" dirty="0"/>
              <a:t>Definition von Rollen und Verantwortlichkeiten im System</a:t>
            </a:r>
          </a:p>
          <a:p>
            <a:r>
              <a:rPr lang="de-DE" dirty="0"/>
              <a:t>Mapping der Steuer- &amp; Finanzdaten (Woher kommen die Daten? Wie werden sie verarbeitet?)</a:t>
            </a:r>
          </a:p>
        </p:txBody>
      </p:sp>
      <p:sp>
        <p:nvSpPr>
          <p:cNvPr id="4" name="Foliennummernplatzhalter 3">
            <a:extLst>
              <a:ext uri="{FF2B5EF4-FFF2-40B4-BE49-F238E27FC236}">
                <a16:creationId xmlns:a16="http://schemas.microsoft.com/office/drawing/2014/main" id="{A1EED2C9-F5E4-F976-815F-299A171E1BB4}"/>
              </a:ext>
            </a:extLst>
          </p:cNvPr>
          <p:cNvSpPr>
            <a:spLocks noGrp="1"/>
          </p:cNvSpPr>
          <p:nvPr>
            <p:ph type="sldNum" sz="quarter" idx="5"/>
          </p:nvPr>
        </p:nvSpPr>
        <p:spPr/>
        <p:txBody>
          <a:bodyPr/>
          <a:lstStyle/>
          <a:p>
            <a:fld id="{C0F4A2C8-6C88-4E71-83EE-698B9D4FE22F}" type="slidenum">
              <a:rPr lang="en-US" smtClean="0"/>
              <a:pPr/>
              <a:t>6</a:t>
            </a:fld>
            <a:endParaRPr lang="en-US" dirty="0"/>
          </a:p>
        </p:txBody>
      </p:sp>
    </p:spTree>
    <p:extLst>
      <p:ext uri="{BB962C8B-B14F-4D97-AF65-F5344CB8AC3E}">
        <p14:creationId xmlns:p14="http://schemas.microsoft.com/office/powerpoint/2010/main" val="18560194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AB4F8F-71C2-C392-569E-7D2ABAF1D9F9}"/>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6159FE8-AC03-637F-CE21-4443DB19192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698765AC-A965-F2EE-A53B-BE93C7E7D48C}"/>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D29E5965-25CC-5F17-9CC0-BFE14D6C70F5}"/>
              </a:ext>
            </a:extLst>
          </p:cNvPr>
          <p:cNvSpPr>
            <a:spLocks noGrp="1"/>
          </p:cNvSpPr>
          <p:nvPr>
            <p:ph type="sldNum" sz="quarter" idx="5"/>
          </p:nvPr>
        </p:nvSpPr>
        <p:spPr/>
        <p:txBody>
          <a:bodyPr/>
          <a:lstStyle/>
          <a:p>
            <a:fld id="{C0F4A2C8-6C88-4E71-83EE-698B9D4FE22F}" type="slidenum">
              <a:rPr lang="en-US" smtClean="0"/>
              <a:pPr/>
              <a:t>7</a:t>
            </a:fld>
            <a:endParaRPr lang="en-US" dirty="0"/>
          </a:p>
        </p:txBody>
      </p:sp>
    </p:spTree>
    <p:extLst>
      <p:ext uri="{BB962C8B-B14F-4D97-AF65-F5344CB8AC3E}">
        <p14:creationId xmlns:p14="http://schemas.microsoft.com/office/powerpoint/2010/main" val="36733937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de-DE"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de-DE"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de-DE"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70268551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58788" y="407988"/>
            <a:ext cx="4783137" cy="2690812"/>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a:xfrm>
            <a:off x="4143375" y="9120188"/>
            <a:ext cx="3170238" cy="481012"/>
          </a:xfrm>
          <a:prstGeom prst="rect">
            <a:avLst/>
          </a:prstGeom>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B1FEB637-BC42-497E-9119-65CA0380A6EE}" type="slidenum">
              <a:rPr kumimoji="0" lang="en-US" sz="1200" b="0" i="0" u="none" strike="noStrike" kern="1200" cap="none" spc="0" normalizeH="0" baseline="0" noProof="0">
                <a:ln>
                  <a:noFill/>
                </a:ln>
                <a:solidFill>
                  <a:prstClr val="black"/>
                </a:solidFill>
                <a:effectLst/>
                <a:uLnTx/>
                <a:uFillTx/>
                <a:latin typeface="Arial" panose="020B0604020202020204" pitchFamily="34" charset="0"/>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solidFill>
              <a:effectLst/>
              <a:uLnTx/>
              <a:uFillTx/>
              <a:latin typeface="Arial" panose="020B0604020202020204" pitchFamily="34" charset="0"/>
              <a:ea typeface="+mn-ea"/>
              <a:cs typeface="+mn-cs"/>
            </a:endParaRPr>
          </a:p>
        </p:txBody>
      </p:sp>
    </p:spTree>
    <p:extLst>
      <p:ext uri="{BB962C8B-B14F-4D97-AF65-F5344CB8AC3E}">
        <p14:creationId xmlns:p14="http://schemas.microsoft.com/office/powerpoint/2010/main" val="5072077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9.xml"/><Relationship Id="rId4" Type="http://schemas.openxmlformats.org/officeDocument/2006/relationships/image" Target="../media/image2.emf"/></Relationships>
</file>

<file path=ppt/slideLayouts/_rels/slideLayout1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0.xml"/><Relationship Id="rId4" Type="http://schemas.openxmlformats.org/officeDocument/2006/relationships/image" Target="../media/image2.emf"/></Relationships>
</file>

<file path=ppt/slideLayouts/_rels/slideLayout1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1.xml"/><Relationship Id="rId4" Type="http://schemas.openxmlformats.org/officeDocument/2006/relationships/image" Target="../media/image2.emf"/></Relationships>
</file>

<file path=ppt/slideLayouts/_rels/slideLayout1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2.xml"/><Relationship Id="rId4" Type="http://schemas.openxmlformats.org/officeDocument/2006/relationships/image" Target="../media/image2.emf"/></Relationships>
</file>

<file path=ppt/slideLayouts/_rels/slideLayout1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3.xml"/><Relationship Id="rId4" Type="http://schemas.openxmlformats.org/officeDocument/2006/relationships/image" Target="../media/image2.emf"/></Relationships>
</file>

<file path=ppt/slideLayouts/_rels/slideLayout1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4.xml"/><Relationship Id="rId4" Type="http://schemas.openxmlformats.org/officeDocument/2006/relationships/image" Target="../media/image2.emf"/></Relationships>
</file>

<file path=ppt/slideLayouts/_rels/slideLayout1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5.xml"/><Relationship Id="rId4" Type="http://schemas.openxmlformats.org/officeDocument/2006/relationships/image" Target="../media/image2.emf"/></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oleObject" Target="../embeddings/oleObject4.bin"/><Relationship Id="rId2" Type="http://schemas.openxmlformats.org/officeDocument/2006/relationships/slideMaster" Target="../slideMasters/slideMaster1.xml"/><Relationship Id="rId1" Type="http://schemas.openxmlformats.org/officeDocument/2006/relationships/tags" Target="../tags/tag16.xml"/><Relationship Id="rId4" Type="http://schemas.openxmlformats.org/officeDocument/2006/relationships/image" Target="../media/image3.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7.xml"/><Relationship Id="rId4" Type="http://schemas.openxmlformats.org/officeDocument/2006/relationships/image" Target="../media/image2.emf"/></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8.xml"/><Relationship Id="rId4" Type="http://schemas.openxmlformats.org/officeDocument/2006/relationships/image" Target="../media/image2.emf"/></Relationships>
</file>

<file path=ppt/slideLayouts/_rels/slideLayout24.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19.xml"/><Relationship Id="rId4" Type="http://schemas.openxmlformats.org/officeDocument/2006/relationships/image" Target="../media/image2.emf"/></Relationships>
</file>

<file path=ppt/slideLayouts/_rels/slideLayout25.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0.xml"/><Relationship Id="rId4" Type="http://schemas.openxmlformats.org/officeDocument/2006/relationships/image" Target="../media/image2.emf"/></Relationships>
</file>

<file path=ppt/slideLayouts/_rels/slideLayout2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1.xml"/><Relationship Id="rId4" Type="http://schemas.openxmlformats.org/officeDocument/2006/relationships/image" Target="../media/image2.emf"/></Relationships>
</file>

<file path=ppt/slideLayouts/_rels/slideLayout27.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Master" Target="../slideMasters/slideMaster1.xml"/><Relationship Id="rId1" Type="http://schemas.openxmlformats.org/officeDocument/2006/relationships/tags" Target="../tags/tag22.xml"/><Relationship Id="rId4" Type="http://schemas.openxmlformats.org/officeDocument/2006/relationships/image" Target="../media/image2.emf"/></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6.xml"/><Relationship Id="rId4" Type="http://schemas.openxmlformats.org/officeDocument/2006/relationships/image" Target="../media/image2.emf"/></Relationships>
</file>

<file path=ppt/slideLayouts/_rels/slideLayout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7.xml"/><Relationship Id="rId4" Type="http://schemas.openxmlformats.org/officeDocument/2006/relationships/image" Target="../media/image2.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Master" Target="../slideMasters/slideMaster1.xml"/><Relationship Id="rId1" Type="http://schemas.openxmlformats.org/officeDocument/2006/relationships/tags" Target="../tags/tag8.xml"/><Relationship Id="rId4" Type="http://schemas.openxmlformats.org/officeDocument/2006/relationships/image" Target="../media/image2.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 White">
    <p:bg bwMode="gray">
      <p:bgPr>
        <a:solidFill>
          <a:schemeClr val="bg1"/>
        </a:solidFill>
        <a:effectLst/>
      </p:bgPr>
    </p:bg>
    <p:spTree>
      <p:nvGrpSpPr>
        <p:cNvPr id="1" name=""/>
        <p:cNvGrpSpPr/>
        <p:nvPr/>
      </p:nvGrpSpPr>
      <p:grpSpPr>
        <a:xfrm>
          <a:off x="0" y="0"/>
          <a:ext cx="0" cy="0"/>
          <a:chOff x="0" y="0"/>
          <a:chExt cx="0" cy="0"/>
        </a:xfrm>
      </p:grpSpPr>
      <p:sp>
        <p:nvSpPr>
          <p:cNvPr id="42" name="Title 1">
            <a:extLst>
              <a:ext uri="{FF2B5EF4-FFF2-40B4-BE49-F238E27FC236}">
                <a16:creationId xmlns:a16="http://schemas.microsoft.com/office/drawing/2014/main" id="{B345DB50-CB94-4421-9E14-33DABF973475}"/>
              </a:ext>
            </a:extLst>
          </p:cNvPr>
          <p:cNvSpPr>
            <a:spLocks noGrp="1"/>
          </p:cNvSpPr>
          <p:nvPr>
            <p:ph type="ctrTitle"/>
          </p:nvPr>
        </p:nvSpPr>
        <p:spPr bwMode="gray">
          <a:xfrm>
            <a:off x="457201" y="5186209"/>
            <a:ext cx="4490721"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57201" y="6365848"/>
            <a:ext cx="4490721" cy="180000"/>
          </a:xfrm>
          <a:prstGeom prst="rect">
            <a:avLst/>
          </a:prstGeom>
        </p:spPr>
        <p:txBody>
          <a:bodyPr anchor="ctr">
            <a:noAutofit/>
          </a:bodyPr>
          <a:lstStyle>
            <a:lvl1pPr>
              <a:spcAft>
                <a:spcPts val="0"/>
              </a:spcAft>
              <a:defRPr sz="1400" b="1">
                <a:solidFill>
                  <a:schemeClr val="tx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grpSp>
        <p:nvGrpSpPr>
          <p:cNvPr id="27" name="Group 26">
            <a:extLst>
              <a:ext uri="{FF2B5EF4-FFF2-40B4-BE49-F238E27FC236}">
                <a16:creationId xmlns:a16="http://schemas.microsoft.com/office/drawing/2014/main" id="{A01EE57E-4C1B-4ECF-94C5-14A453751EA1}"/>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8" name="Oval 5">
              <a:extLst>
                <a:ext uri="{FF2B5EF4-FFF2-40B4-BE49-F238E27FC236}">
                  <a16:creationId xmlns:a16="http://schemas.microsoft.com/office/drawing/2014/main" id="{848B10DB-7BA0-47A6-A2BF-E43FDE325327}"/>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6">
              <a:extLst>
                <a:ext uri="{FF2B5EF4-FFF2-40B4-BE49-F238E27FC236}">
                  <a16:creationId xmlns:a16="http://schemas.microsoft.com/office/drawing/2014/main" id="{B690FCB5-02B0-42C1-A71D-2F5ABCA25FF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3" name="Rectangle 7">
              <a:extLst>
                <a:ext uri="{FF2B5EF4-FFF2-40B4-BE49-F238E27FC236}">
                  <a16:creationId xmlns:a16="http://schemas.microsoft.com/office/drawing/2014/main" id="{358223E3-2772-41EC-BDC5-F0327F14B288}"/>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4" name="Freeform 8">
              <a:extLst>
                <a:ext uri="{FF2B5EF4-FFF2-40B4-BE49-F238E27FC236}">
                  <a16:creationId xmlns:a16="http://schemas.microsoft.com/office/drawing/2014/main" id="{60E75CE7-1268-47E9-A585-16E350CB0979}"/>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5" name="Rectangle 9">
              <a:extLst>
                <a:ext uri="{FF2B5EF4-FFF2-40B4-BE49-F238E27FC236}">
                  <a16:creationId xmlns:a16="http://schemas.microsoft.com/office/drawing/2014/main" id="{BF8B8A80-FD9A-43B9-A936-A0BE1CAD8037}"/>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6" name="Rectangle 10">
              <a:extLst>
                <a:ext uri="{FF2B5EF4-FFF2-40B4-BE49-F238E27FC236}">
                  <a16:creationId xmlns:a16="http://schemas.microsoft.com/office/drawing/2014/main" id="{5DA18E48-2689-422E-A84C-ECB5B61A0D29}"/>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7" name="Freeform 11">
              <a:extLst>
                <a:ext uri="{FF2B5EF4-FFF2-40B4-BE49-F238E27FC236}">
                  <a16:creationId xmlns:a16="http://schemas.microsoft.com/office/drawing/2014/main" id="{D9316E24-7A8A-4FCF-B2C4-4EE40E3BA994}"/>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8" name="Freeform 12">
              <a:extLst>
                <a:ext uri="{FF2B5EF4-FFF2-40B4-BE49-F238E27FC236}">
                  <a16:creationId xmlns:a16="http://schemas.microsoft.com/office/drawing/2014/main" id="{76354CE9-D577-46E8-886D-1BBB079BE4D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9" name="Freeform 13">
              <a:extLst>
                <a:ext uri="{FF2B5EF4-FFF2-40B4-BE49-F238E27FC236}">
                  <a16:creationId xmlns:a16="http://schemas.microsoft.com/office/drawing/2014/main" id="{2232419E-4011-4B15-A744-7F8FCDD1F558}"/>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40" name="Freeform 14">
              <a:extLst>
                <a:ext uri="{FF2B5EF4-FFF2-40B4-BE49-F238E27FC236}">
                  <a16:creationId xmlns:a16="http://schemas.microsoft.com/office/drawing/2014/main" id="{2F957E66-C402-4A51-A806-6052AEAFC8F2}"/>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
        <p:nvSpPr>
          <p:cNvPr id="44" name="Picture Placeholder 8">
            <a:extLst>
              <a:ext uri="{FF2B5EF4-FFF2-40B4-BE49-F238E27FC236}">
                <a16:creationId xmlns:a16="http://schemas.microsoft.com/office/drawing/2014/main" id="{932C736B-20BB-4603-9DD1-FEB85AD9DC39}"/>
              </a:ext>
            </a:extLst>
          </p:cNvPr>
          <p:cNvSpPr>
            <a:spLocks noGrp="1"/>
          </p:cNvSpPr>
          <p:nvPr>
            <p:ph type="pic" sz="quarter" idx="11"/>
          </p:nvPr>
        </p:nvSpPr>
        <p:spPr>
          <a:xfrm>
            <a:off x="3328797" y="698373"/>
            <a:ext cx="5544000" cy="5544000"/>
          </a:xfrm>
          <a:prstGeom prst="rect">
            <a:avLst/>
          </a:prstGeom>
        </p:spPr>
        <p:txBody>
          <a:bodyPr/>
          <a:lstStyle/>
          <a:p>
            <a:r>
              <a:rPr lang="en-US" noProof="0"/>
              <a:t>Click icon to add picture</a:t>
            </a:r>
            <a:endParaRPr lang="en-US" noProof="0" dirty="0"/>
          </a:p>
        </p:txBody>
      </p:sp>
    </p:spTree>
    <p:extLst>
      <p:ext uri="{BB962C8B-B14F-4D97-AF65-F5344CB8AC3E}">
        <p14:creationId xmlns:p14="http://schemas.microsoft.com/office/powerpoint/2010/main" val="2341278750"/>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Title Placeholder 1">
            <a:extLst>
              <a:ext uri="{FF2B5EF4-FFF2-40B4-BE49-F238E27FC236}">
                <a16:creationId xmlns:a16="http://schemas.microsoft.com/office/drawing/2014/main" id="{96593EEB-1CDC-4080-8C11-602DEAE1026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768886373"/>
      </p:ext>
    </p:extLst>
  </p:cSld>
  <p:clrMapOvr>
    <a:masterClrMapping/>
  </p:clrMapOvr>
  <p:transition>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B05972C-4EB5-02E5-D3B3-796AF5ABC9A4}"/>
              </a:ext>
            </a:extLst>
          </p:cNvPr>
          <p:cNvGraphicFramePr>
            <a:graphicFrameLocks noChangeAspect="1"/>
          </p:cNvGraphicFramePr>
          <p:nvPr userDrawn="1">
            <p:custDataLst>
              <p:tags r:id="rId1"/>
            </p:custDataLst>
            <p:extLst>
              <p:ext uri="{D42A27DB-BD31-4B8C-83A1-F6EECF244321}">
                <p14:modId xmlns:p14="http://schemas.microsoft.com/office/powerpoint/2010/main" val="3106785755"/>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6" name="Text Placeholder 8">
            <a:extLst>
              <a:ext uri="{FF2B5EF4-FFF2-40B4-BE49-F238E27FC236}">
                <a16:creationId xmlns:a16="http://schemas.microsoft.com/office/drawing/2014/main" id="{8A9CD2DA-AA83-4DCB-8501-DE5878CC0B8A}"/>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2567164D-98D6-14DE-1654-8043100211A0}"/>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929820988"/>
      </p:ext>
    </p:extLst>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le, subtitle, 1 column ">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CF85DDA7-785E-780B-BC9A-4216E2C1F393}"/>
              </a:ext>
            </a:extLst>
          </p:cNvPr>
          <p:cNvGraphicFramePr>
            <a:graphicFrameLocks noChangeAspect="1"/>
          </p:cNvGraphicFramePr>
          <p:nvPr userDrawn="1">
            <p:custDataLst>
              <p:tags r:id="rId1"/>
            </p:custDataLst>
            <p:extLst>
              <p:ext uri="{D42A27DB-BD31-4B8C-83A1-F6EECF244321}">
                <p14:modId xmlns:p14="http://schemas.microsoft.com/office/powerpoint/2010/main" val="381847655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 Placeholder 8">
            <a:extLst>
              <a:ext uri="{FF2B5EF4-FFF2-40B4-BE49-F238E27FC236}">
                <a16:creationId xmlns:a16="http://schemas.microsoft.com/office/drawing/2014/main" id="{463DAA5C-077F-FE00-63CE-03BEF637C37E}"/>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06929E50-6BC7-6A16-7F97-75FA3937A2C8}"/>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Text Placeholder 18">
            <a:extLst>
              <a:ext uri="{FF2B5EF4-FFF2-40B4-BE49-F238E27FC236}">
                <a16:creationId xmlns:a16="http://schemas.microsoft.com/office/drawing/2014/main" id="{7A91D16B-BB64-A40E-E0AF-EBC7EE7F2F08}"/>
              </a:ext>
            </a:extLst>
          </p:cNvPr>
          <p:cNvSpPr>
            <a:spLocks noGrp="1"/>
          </p:cNvSpPr>
          <p:nvPr>
            <p:ph idx="1"/>
          </p:nvPr>
        </p:nvSpPr>
        <p:spPr>
          <a:xfrm>
            <a:off x="450000" y="1714499"/>
            <a:ext cx="11304000" cy="4644000"/>
          </a:xfrm>
          <a:prstGeom prst="rect">
            <a:avLst/>
          </a:prstGeom>
        </p:spPr>
        <p:txBody>
          <a:bodyPr vert="horz" lIns="0" tIns="0" rIns="0" bIns="0" rtlCol="0">
            <a:noAutofit/>
          </a:bodyPr>
          <a:lstStyle>
            <a:lvl1pPr>
              <a:spcBef>
                <a:spcPts val="200"/>
              </a:spcBef>
              <a:spcAft>
                <a:spcPts val="200"/>
              </a:spcAft>
              <a:defRPr/>
            </a:lvl1pPr>
            <a:lvl2pPr>
              <a:spcBef>
                <a:spcPts val="200"/>
              </a:spcBef>
              <a:spcAft>
                <a:spcPts val="200"/>
              </a:spcAft>
              <a:defRPr/>
            </a:lvl2pPr>
            <a:lvl3pPr>
              <a:spcBef>
                <a:spcPts val="200"/>
              </a:spcBef>
              <a:spcAft>
                <a:spcPts val="200"/>
              </a:spcAft>
              <a:defRPr/>
            </a:lvl3pPr>
            <a:lvl4pPr>
              <a:spcBef>
                <a:spcPts val="200"/>
              </a:spcBef>
              <a:spcAft>
                <a:spcPts val="200"/>
              </a:spcAft>
              <a:defRPr/>
            </a:lvl4pPr>
            <a:lvl5pPr>
              <a:spcBef>
                <a:spcPts val="200"/>
              </a:spcBef>
              <a:spcAft>
                <a:spcPts val="200"/>
              </a:spcAf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1175945596"/>
      </p:ext>
    </p:extLst>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ubtitle, 2 columns">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54AD4D43-3315-8098-AB60-0D1E2B6691F1}"/>
              </a:ext>
            </a:extLst>
          </p:cNvPr>
          <p:cNvGraphicFramePr>
            <a:graphicFrameLocks noChangeAspect="1"/>
          </p:cNvGraphicFramePr>
          <p:nvPr userDrawn="1">
            <p:custDataLst>
              <p:tags r:id="rId1"/>
            </p:custDataLst>
            <p:extLst>
              <p:ext uri="{D42A27DB-BD31-4B8C-83A1-F6EECF244321}">
                <p14:modId xmlns:p14="http://schemas.microsoft.com/office/powerpoint/2010/main" val="87035646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5" name="Content Placeholder 3"/>
          <p:cNvSpPr>
            <a:spLocks noGrp="1"/>
          </p:cNvSpPr>
          <p:nvPr>
            <p:ph sz="quarter" idx="20"/>
          </p:nvPr>
        </p:nvSpPr>
        <p:spPr>
          <a:xfrm>
            <a:off x="6246000" y="1714499"/>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ADD490B8-B418-78D3-2E0B-461A61F706D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4" name="Title Placeholder 1">
            <a:extLst>
              <a:ext uri="{FF2B5EF4-FFF2-40B4-BE49-F238E27FC236}">
                <a16:creationId xmlns:a16="http://schemas.microsoft.com/office/drawing/2014/main" id="{8333EA7F-716E-CA3B-831D-4E6ADC7C218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960710476"/>
      </p:ext>
    </p:extLst>
  </p:cSld>
  <p:clrMapOvr>
    <a:masterClrMapping/>
  </p:clrMapOvr>
  <p:transition>
    <p:fad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subtitle, 3 columns">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A63C211-FBF0-0771-BE99-47E7028BD228}"/>
              </a:ext>
            </a:extLst>
          </p:cNvPr>
          <p:cNvGraphicFramePr>
            <a:graphicFrameLocks noChangeAspect="1"/>
          </p:cNvGraphicFramePr>
          <p:nvPr userDrawn="1">
            <p:custDataLst>
              <p:tags r:id="rId1"/>
            </p:custDataLst>
            <p:extLst>
              <p:ext uri="{D42A27DB-BD31-4B8C-83A1-F6EECF244321}">
                <p14:modId xmlns:p14="http://schemas.microsoft.com/office/powerpoint/2010/main" val="127599742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 Placeholder 8">
            <a:extLst>
              <a:ext uri="{FF2B5EF4-FFF2-40B4-BE49-F238E27FC236}">
                <a16:creationId xmlns:a16="http://schemas.microsoft.com/office/drawing/2014/main" id="{8B191C74-910B-0CFC-9067-143443C4A272}"/>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5" name="Title Placeholder 1">
            <a:extLst>
              <a:ext uri="{FF2B5EF4-FFF2-40B4-BE49-F238E27FC236}">
                <a16:creationId xmlns:a16="http://schemas.microsoft.com/office/drawing/2014/main" id="{9F0BB36C-DE52-CFD5-6483-3AF9FFFA109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6" name="Content Placeholder 3">
            <a:extLst>
              <a:ext uri="{FF2B5EF4-FFF2-40B4-BE49-F238E27FC236}">
                <a16:creationId xmlns:a16="http://schemas.microsoft.com/office/drawing/2014/main" id="{CF857E55-4828-A256-F67F-37E4E75E2297}"/>
              </a:ext>
            </a:extLst>
          </p:cNvPr>
          <p:cNvSpPr>
            <a:spLocks noGrp="1"/>
          </p:cNvSpPr>
          <p:nvPr>
            <p:ph sz="quarter" idx="17"/>
          </p:nvPr>
        </p:nvSpPr>
        <p:spPr>
          <a:xfrm>
            <a:off x="4327048"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15963"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9495ED2B-E3BF-3456-BD7E-366BCEB61955}"/>
              </a:ext>
            </a:extLst>
          </p:cNvPr>
          <p:cNvSpPr>
            <a:spLocks noGrp="1"/>
          </p:cNvSpPr>
          <p:nvPr>
            <p:ph sz="quarter" idx="18"/>
          </p:nvPr>
        </p:nvSpPr>
        <p:spPr>
          <a:xfrm>
            <a:off x="8204096" y="1714499"/>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lvl1pPr>
            <a:lvl2pPr marL="180975" indent="-180975" algn="l">
              <a:spcBef>
                <a:spcPts val="200"/>
              </a:spcBef>
              <a:spcAft>
                <a:spcPts val="200"/>
              </a:spcAft>
              <a:buClrTx/>
              <a:buSzPct val="100000"/>
              <a:buFont typeface="Arial" panose="020B0604020202020204" pitchFamily="34" charset="0"/>
              <a:buChar char="•"/>
              <a:tabLst>
                <a:tab pos="3771900" algn="r"/>
              </a:tabLst>
              <a:defRPr sz="1200"/>
            </a:lvl2pPr>
            <a:lvl3pPr marL="360363" indent="-179388" algn="l">
              <a:spcBef>
                <a:spcPts val="200"/>
              </a:spcBef>
              <a:spcAft>
                <a:spcPts val="200"/>
              </a:spcAft>
              <a:buClrTx/>
              <a:buSzPct val="100000"/>
              <a:buFont typeface="Arial" panose="020B0604020202020204" pitchFamily="34" charset="0"/>
              <a:buChar char="−"/>
              <a:tabLst>
                <a:tab pos="3771900" algn="r"/>
              </a:tabLst>
              <a:defRPr sz="1200"/>
            </a:lvl3pPr>
            <a:lvl4pPr marL="540000" indent="-180000" algn="l">
              <a:spcBef>
                <a:spcPts val="200"/>
              </a:spcBef>
              <a:spcAft>
                <a:spcPts val="200"/>
              </a:spcAft>
              <a:buClrTx/>
              <a:buSzPct val="100000"/>
              <a:buFont typeface="Arial" panose="020B0604020202020204" pitchFamily="34" charset="0"/>
              <a:buChar char="◦"/>
              <a:tabLst>
                <a:tab pos="3771900" algn="r"/>
              </a:tabLst>
              <a:defRPr sz="1200"/>
            </a:lvl4pPr>
            <a:lvl5pPr marL="720000" indent="-180975" algn="l">
              <a:spcBef>
                <a:spcPts val="200"/>
              </a:spcBef>
              <a:spcAft>
                <a:spcPts val="200"/>
              </a:spcAft>
              <a:buClrTx/>
              <a:buSzPct val="100000"/>
              <a:buFont typeface="Arial" panose="020B0604020202020204" pitchFamily="34" charset="0"/>
              <a:buChar char="−"/>
              <a:tabLst>
                <a:tab pos="3771900" algn="r"/>
              </a:tabLst>
              <a:defRPr sz="1200" baseline="0"/>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927720829"/>
      </p:ext>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subtitle, 4 columns">
    <p:spTree>
      <p:nvGrpSpPr>
        <p:cNvPr id="1" name=""/>
        <p:cNvGrpSpPr/>
        <p:nvPr/>
      </p:nvGrpSpPr>
      <p:grpSpPr>
        <a:xfrm>
          <a:off x="0" y="0"/>
          <a:ext cx="0" cy="0"/>
          <a:chOff x="0" y="0"/>
          <a:chExt cx="0" cy="0"/>
        </a:xfrm>
      </p:grpSpPr>
      <p:graphicFrame>
        <p:nvGraphicFramePr>
          <p:cNvPr id="9" name="think-cell data - do not delete" hidden="1">
            <a:extLst>
              <a:ext uri="{FF2B5EF4-FFF2-40B4-BE49-F238E27FC236}">
                <a16:creationId xmlns:a16="http://schemas.microsoft.com/office/drawing/2014/main" id="{C18030CB-8A1E-7879-CA68-10EA5C7AECBF}"/>
              </a:ext>
            </a:extLst>
          </p:cNvPr>
          <p:cNvGraphicFramePr>
            <a:graphicFrameLocks noChangeAspect="1"/>
          </p:cNvGraphicFramePr>
          <p:nvPr userDrawn="1">
            <p:custDataLst>
              <p:tags r:id="rId1"/>
            </p:custDataLst>
            <p:extLst>
              <p:ext uri="{D42A27DB-BD31-4B8C-83A1-F6EECF244321}">
                <p14:modId xmlns:p14="http://schemas.microsoft.com/office/powerpoint/2010/main" val="2928600752"/>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Text Placeholder 8">
            <a:extLst>
              <a:ext uri="{FF2B5EF4-FFF2-40B4-BE49-F238E27FC236}">
                <a16:creationId xmlns:a16="http://schemas.microsoft.com/office/drawing/2014/main" id="{FB60B513-6C68-425A-86AC-3FC42F4B2B1D}"/>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8" name="Title Placeholder 1">
            <a:extLst>
              <a:ext uri="{FF2B5EF4-FFF2-40B4-BE49-F238E27FC236}">
                <a16:creationId xmlns:a16="http://schemas.microsoft.com/office/drawing/2014/main" id="{D9257AFC-2713-6B3B-F635-37B6D88CC30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3" name="Content Placeholder 3">
            <a:extLst>
              <a:ext uri="{FF2B5EF4-FFF2-40B4-BE49-F238E27FC236}">
                <a16:creationId xmlns:a16="http://schemas.microsoft.com/office/drawing/2014/main" id="{78399729-E02F-6932-E974-B314DDB07723}"/>
              </a:ext>
            </a:extLst>
          </p:cNvPr>
          <p:cNvSpPr>
            <a:spLocks noGrp="1"/>
          </p:cNvSpPr>
          <p:nvPr>
            <p:ph sz="quarter" idx="14"/>
          </p:nvPr>
        </p:nvSpPr>
        <p:spPr>
          <a:xfrm>
            <a:off x="3320522"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Content Placeholder 3">
            <a:extLst>
              <a:ext uri="{FF2B5EF4-FFF2-40B4-BE49-F238E27FC236}">
                <a16:creationId xmlns:a16="http://schemas.microsoft.com/office/drawing/2014/main" id="{EF9C5AD4-3A41-EE0A-548D-AA53367EB420}"/>
              </a:ext>
            </a:extLst>
          </p:cNvPr>
          <p:cNvSpPr>
            <a:spLocks noGrp="1"/>
          </p:cNvSpPr>
          <p:nvPr>
            <p:ph sz="quarter" idx="15"/>
          </p:nvPr>
        </p:nvSpPr>
        <p:spPr>
          <a:xfrm>
            <a:off x="6191044"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0" name="Content Placeholder 3">
            <a:extLst>
              <a:ext uri="{FF2B5EF4-FFF2-40B4-BE49-F238E27FC236}">
                <a16:creationId xmlns:a16="http://schemas.microsoft.com/office/drawing/2014/main" id="{49C32B79-399A-BE50-934C-690E06DB391F}"/>
              </a:ext>
            </a:extLst>
          </p:cNvPr>
          <p:cNvSpPr>
            <a:spLocks noGrp="1"/>
          </p:cNvSpPr>
          <p:nvPr>
            <p:ph sz="quarter" idx="16"/>
          </p:nvPr>
        </p:nvSpPr>
        <p:spPr>
          <a:xfrm>
            <a:off x="9061565"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3pPr>
            <a:lvl4pPr marL="540000" indent="-180000" algn="l">
              <a:spcBef>
                <a:spcPts val="200"/>
              </a:spcBef>
              <a:spcAft>
                <a:spcPts val="200"/>
              </a:spcAft>
              <a:buClrTx/>
              <a:buSzPct val="100000"/>
              <a:buFont typeface="Arial" panose="020B0604020202020204" pitchFamily="34" charset="0"/>
              <a:buChar char="◦"/>
              <a:tabLst>
                <a:tab pos="3771900" algn="r"/>
              </a:tabLst>
              <a:defRPr sz="1200">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379672775"/>
      </p:ext>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eam profile ">
    <p:spTree>
      <p:nvGrpSpPr>
        <p:cNvPr id="1" name=""/>
        <p:cNvGrpSpPr/>
        <p:nvPr/>
      </p:nvGrpSpPr>
      <p:grpSpPr>
        <a:xfrm>
          <a:off x="0" y="0"/>
          <a:ext cx="0" cy="0"/>
          <a:chOff x="0" y="0"/>
          <a:chExt cx="0" cy="0"/>
        </a:xfrm>
      </p:grpSpPr>
      <p:graphicFrame>
        <p:nvGraphicFramePr>
          <p:cNvPr id="17" name="think-cell data - do not delete" hidden="1">
            <a:extLst>
              <a:ext uri="{FF2B5EF4-FFF2-40B4-BE49-F238E27FC236}">
                <a16:creationId xmlns:a16="http://schemas.microsoft.com/office/drawing/2014/main" id="{F484570F-AB85-4401-FAD0-3C8AAB53FCC5}"/>
              </a:ext>
            </a:extLst>
          </p:cNvPr>
          <p:cNvGraphicFramePr>
            <a:graphicFrameLocks noChangeAspect="1"/>
          </p:cNvGraphicFramePr>
          <p:nvPr userDrawn="1">
            <p:custDataLst>
              <p:tags r:id="rId1"/>
            </p:custDataLst>
            <p:extLst>
              <p:ext uri="{D42A27DB-BD31-4B8C-83A1-F6EECF244321}">
                <p14:modId xmlns:p14="http://schemas.microsoft.com/office/powerpoint/2010/main" val="408893270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56583" y="1880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56583" y="4256213"/>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6" name="Text Placeholder 12">
            <a:extLst>
              <a:ext uri="{FF2B5EF4-FFF2-40B4-BE49-F238E27FC236}">
                <a16:creationId xmlns:a16="http://schemas.microsoft.com/office/drawing/2014/main" id="{4FC28274-B484-ADCB-6FAD-CD816034B792}"/>
              </a:ext>
            </a:extLst>
          </p:cNvPr>
          <p:cNvSpPr>
            <a:spLocks noGrp="1"/>
          </p:cNvSpPr>
          <p:nvPr>
            <p:ph type="body" sz="quarter" idx="32"/>
          </p:nvPr>
        </p:nvSpPr>
        <p:spPr>
          <a:xfrm>
            <a:off x="2104052"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7900" y="1880213"/>
            <a:ext cx="3846100"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4051" y="4256213"/>
            <a:ext cx="382476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5645" y="4256213"/>
            <a:ext cx="3848355" cy="1944000"/>
          </a:xfrm>
        </p:spPr>
        <p:txBody>
          <a:bodyPr/>
          <a:lstStyle>
            <a:lvl1pPr>
              <a:spcBef>
                <a:spcPts val="200"/>
              </a:spcBef>
              <a:spcAft>
                <a:spcPts val="200"/>
              </a:spcAft>
              <a:defRPr sz="1200" b="1"/>
            </a:lvl1pPr>
            <a:lvl2pPr>
              <a:spcBef>
                <a:spcPts val="200"/>
              </a:spcBef>
              <a:spcAft>
                <a:spcPts val="200"/>
              </a:spcAft>
              <a:defRPr sz="1200" b="0"/>
            </a:lvl2pPr>
          </a:lstStyle>
          <a:p>
            <a:pPr lvl="0"/>
            <a:r>
              <a:rPr lang="en-US"/>
              <a:t>Click to edit Master text styles</a:t>
            </a:r>
          </a:p>
          <a:p>
            <a:pPr lvl="1"/>
            <a:r>
              <a:rPr lang="en-US"/>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56583"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Text Placeholder 8">
            <a:extLst>
              <a:ext uri="{FF2B5EF4-FFF2-40B4-BE49-F238E27FC236}">
                <a16:creationId xmlns:a16="http://schemas.microsoft.com/office/drawing/2014/main" id="{67D2A86E-3485-4064-F11B-592641772D4F}"/>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15" name="Title Placeholder 1">
            <a:extLst>
              <a:ext uri="{FF2B5EF4-FFF2-40B4-BE49-F238E27FC236}">
                <a16:creationId xmlns:a16="http://schemas.microsoft.com/office/drawing/2014/main" id="{E96810A4-9AE7-5408-F486-24386EEDA4CD}"/>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3704926054"/>
      </p:ext>
    </p:extLst>
  </p:cSld>
  <p:clrMapOvr>
    <a:masterClrMapping/>
  </p:clrMapOvr>
  <p:transition>
    <p:fad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Qualifications 2 x 1">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7338C8E8-5CC7-2DA0-0253-B90F98C6FD31}"/>
              </a:ext>
            </a:extLst>
          </p:cNvPr>
          <p:cNvGraphicFramePr>
            <a:graphicFrameLocks noChangeAspect="1"/>
          </p:cNvGraphicFramePr>
          <p:nvPr userDrawn="1">
            <p:custDataLst>
              <p:tags r:id="rId1"/>
            </p:custDataLst>
            <p:extLst>
              <p:ext uri="{D42A27DB-BD31-4B8C-83A1-F6EECF244321}">
                <p14:modId xmlns:p14="http://schemas.microsoft.com/office/powerpoint/2010/main" val="246471799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Rectangle 11">
            <a:extLst>
              <a:ext uri="{FF2B5EF4-FFF2-40B4-BE49-F238E27FC236}">
                <a16:creationId xmlns:a16="http://schemas.microsoft.com/office/drawing/2014/main" id="{DD670E7F-2D5F-E74D-FF59-5BD6C5BC34F1}"/>
              </a:ext>
            </a:extLst>
          </p:cNvPr>
          <p:cNvSpPr/>
          <p:nvPr userDrawn="1"/>
        </p:nvSpPr>
        <p:spPr>
          <a:xfrm>
            <a:off x="6256583"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0CD4E13F-35DC-E442-82C0-9B5EE61D2906}"/>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20" name="Picture Placeholder 11">
            <a:extLst>
              <a:ext uri="{FF2B5EF4-FFF2-40B4-BE49-F238E27FC236}">
                <a16:creationId xmlns:a16="http://schemas.microsoft.com/office/drawing/2014/main" id="{32DA993B-B409-E5C0-E8A1-3920C08FA402}"/>
              </a:ext>
            </a:extLst>
          </p:cNvPr>
          <p:cNvSpPr>
            <a:spLocks noGrp="1"/>
          </p:cNvSpPr>
          <p:nvPr>
            <p:ph type="pic" sz="quarter" idx="28"/>
          </p:nvPr>
        </p:nvSpPr>
        <p:spPr>
          <a:xfrm>
            <a:off x="4480531"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1" name="Picture Placeholder 11">
            <a:extLst>
              <a:ext uri="{FF2B5EF4-FFF2-40B4-BE49-F238E27FC236}">
                <a16:creationId xmlns:a16="http://schemas.microsoft.com/office/drawing/2014/main" id="{9EA35630-FAAB-0992-9BD2-E2CF77317F5E}"/>
              </a:ext>
            </a:extLst>
          </p:cNvPr>
          <p:cNvSpPr>
            <a:spLocks noGrp="1"/>
          </p:cNvSpPr>
          <p:nvPr>
            <p:ph type="pic" sz="quarter" idx="29"/>
          </p:nvPr>
        </p:nvSpPr>
        <p:spPr>
          <a:xfrm>
            <a:off x="10268918" y="1883664"/>
            <a:ext cx="1476000" cy="1476000"/>
          </a:xfrm>
        </p:spPr>
        <p:txBody>
          <a:bodyPr>
            <a:normAutofit/>
          </a:bodyPr>
          <a:lstStyle>
            <a:lvl1pPr algn="ctr">
              <a:spcBef>
                <a:spcPts val="200"/>
              </a:spcBef>
              <a:spcAft>
                <a:spcPts val="200"/>
              </a:spcAft>
              <a:defRPr sz="1200" b="0"/>
            </a:lvl1pPr>
          </a:lstStyle>
          <a:p>
            <a:r>
              <a:rPr lang="en-US"/>
              <a:t>Click icon to add picture</a:t>
            </a:r>
            <a:endParaRPr lang="en-GB" dirty="0"/>
          </a:p>
        </p:txBody>
      </p:sp>
      <p:sp>
        <p:nvSpPr>
          <p:cNvPr id="2" name="Text Placeholder 8">
            <a:extLst>
              <a:ext uri="{FF2B5EF4-FFF2-40B4-BE49-F238E27FC236}">
                <a16:creationId xmlns:a16="http://schemas.microsoft.com/office/drawing/2014/main" id="{F362A436-16E9-8D92-CE75-CF090274A98C}"/>
              </a:ext>
            </a:extLst>
          </p:cNvPr>
          <p:cNvSpPr>
            <a:spLocks noGrp="1"/>
          </p:cNvSpPr>
          <p:nvPr>
            <p:ph type="body" sz="quarter" idx="13" hasCustomPrompt="1"/>
          </p:nvPr>
        </p:nvSpPr>
        <p:spPr>
          <a:xfrm>
            <a:off x="450000" y="684000"/>
            <a:ext cx="11304000" cy="757255"/>
          </a:xfrm>
          <a:prstGeom prst="rect">
            <a:avLst/>
          </a:prstGeom>
        </p:spPr>
        <p:txBody>
          <a:bodyPr lIns="0" tIns="0" rIns="0" bIns="0" anchor="t" anchorCtr="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1CE7ED7B-D3F7-0C2D-3D7F-23B03A315C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
        <p:nvSpPr>
          <p:cNvPr id="4" name="Text Placeholder 12">
            <a:extLst>
              <a:ext uri="{FF2B5EF4-FFF2-40B4-BE49-F238E27FC236}">
                <a16:creationId xmlns:a16="http://schemas.microsoft.com/office/drawing/2014/main" id="{4A6BC76D-8B27-508E-2FA1-4B668FF32EE7}"/>
              </a:ext>
            </a:extLst>
          </p:cNvPr>
          <p:cNvSpPr>
            <a:spLocks noGrp="1"/>
          </p:cNvSpPr>
          <p:nvPr>
            <p:ph type="body" sz="quarter" idx="32"/>
          </p:nvPr>
        </p:nvSpPr>
        <p:spPr>
          <a:xfrm>
            <a:off x="449999"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
        <p:nvSpPr>
          <p:cNvPr id="5" name="Text Placeholder 12">
            <a:extLst>
              <a:ext uri="{FF2B5EF4-FFF2-40B4-BE49-F238E27FC236}">
                <a16:creationId xmlns:a16="http://schemas.microsoft.com/office/drawing/2014/main" id="{9C91076D-2B86-9AF3-18AC-3BF3B0940503}"/>
              </a:ext>
            </a:extLst>
          </p:cNvPr>
          <p:cNvSpPr>
            <a:spLocks noGrp="1"/>
          </p:cNvSpPr>
          <p:nvPr>
            <p:ph type="body" sz="quarter" idx="33"/>
          </p:nvPr>
        </p:nvSpPr>
        <p:spPr>
          <a:xfrm>
            <a:off x="6247468" y="3498336"/>
            <a:ext cx="5506532" cy="1944000"/>
          </a:xfrm>
        </p:spPr>
        <p:txBody>
          <a:bodyPr/>
          <a:lstStyle>
            <a:lvl1pPr>
              <a:spcBef>
                <a:spcPts val="200"/>
              </a:spcBef>
              <a:spcAft>
                <a:spcPts val="200"/>
              </a:spcAft>
              <a:defRPr sz="1200" b="0"/>
            </a:lvl1pPr>
            <a:lvl2pPr>
              <a:spcBef>
                <a:spcPts val="200"/>
              </a:spcBef>
              <a:spcAft>
                <a:spcPts val="200"/>
              </a:spcAft>
              <a:defRPr sz="1200" b="0"/>
            </a:lvl2pPr>
          </a:lstStyle>
          <a:p>
            <a:pPr lvl="0"/>
            <a:r>
              <a:rPr lang="en-US" dirty="0"/>
              <a:t>Click to edit Master text styles</a:t>
            </a:r>
          </a:p>
          <a:p>
            <a:pPr lvl="1"/>
            <a:r>
              <a:rPr lang="en-US" dirty="0"/>
              <a:t>Second level</a:t>
            </a:r>
          </a:p>
        </p:txBody>
      </p:sp>
    </p:spTree>
    <p:extLst>
      <p:ext uri="{BB962C8B-B14F-4D97-AF65-F5344CB8AC3E}">
        <p14:creationId xmlns:p14="http://schemas.microsoft.com/office/powerpoint/2010/main" val="1165002499"/>
      </p:ext>
    </p:extLst>
  </p:cSld>
  <p:clrMapOvr>
    <a:masterClrMapping/>
  </p:clrMapOvr>
  <p:transition>
    <p:fade/>
  </p:transition>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End slide">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89870"/>
            <a:ext cx="8566108" cy="2169796"/>
          </a:xfrm>
        </p:spPr>
        <p:txBody>
          <a:bodyPr anchor="b" anchorCtr="0">
            <a:normAutofit/>
          </a:bodyPr>
          <a:lstStyle>
            <a:lvl1pPr>
              <a:lnSpc>
                <a:spcPct val="100000"/>
              </a:lnSpc>
              <a:spcBef>
                <a:spcPts val="200"/>
              </a:spcBef>
              <a:spcAft>
                <a:spcPts val="200"/>
              </a:spcAft>
              <a:defRPr sz="800" b="0"/>
            </a:lvl1pPr>
          </a:lstStyle>
          <a:p>
            <a:pPr lvl="0"/>
            <a:r>
              <a:rPr lang="en-US"/>
              <a:t>Click to edit Master text styles</a:t>
            </a:r>
          </a:p>
        </p:txBody>
      </p:sp>
      <p:sp>
        <p:nvSpPr>
          <p:cNvPr id="3" name="Picture Placeholder 2"/>
          <p:cNvSpPr>
            <a:spLocks noGrp="1"/>
          </p:cNvSpPr>
          <p:nvPr>
            <p:ph type="pic" sz="quarter" idx="14" hasCustomPrompt="1"/>
          </p:nvPr>
        </p:nvSpPr>
        <p:spPr>
          <a:xfrm>
            <a:off x="9434497" y="4189870"/>
            <a:ext cx="2319503" cy="1725448"/>
          </a:xfrm>
        </p:spPr>
        <p:txBody>
          <a:bodyPr anchor="ctr" anchorCtr="0">
            <a:normAutofit/>
          </a:bodyPr>
          <a:lstStyle>
            <a:lvl1pPr algn="ctr">
              <a:spcBef>
                <a:spcPts val="200"/>
              </a:spcBef>
              <a:spcAft>
                <a:spcPts val="200"/>
              </a:spcAft>
              <a:defRPr sz="600" b="0"/>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34499" y="5995943"/>
            <a:ext cx="2319501" cy="363722"/>
          </a:xfrm>
        </p:spPr>
        <p:txBody>
          <a:bodyPr anchor="b" anchorCtr="0">
            <a:normAutofit/>
          </a:bodyPr>
          <a:lstStyle>
            <a:lvl1pPr>
              <a:lnSpc>
                <a:spcPct val="100000"/>
              </a:lnSpc>
              <a:spcBef>
                <a:spcPts val="200"/>
              </a:spcBef>
              <a:spcAft>
                <a:spcPts val="200"/>
              </a:spcAft>
              <a:defRPr sz="600" b="0"/>
            </a:lvl1pPr>
          </a:lstStyle>
          <a:p>
            <a:pPr lvl="0"/>
            <a:r>
              <a:rPr lang="en-US"/>
              <a:t>Click to edit Master text styles</a:t>
            </a:r>
          </a:p>
        </p:txBody>
      </p:sp>
      <p:grpSp>
        <p:nvGrpSpPr>
          <p:cNvPr id="20" name="Group 19">
            <a:extLst>
              <a:ext uri="{FF2B5EF4-FFF2-40B4-BE49-F238E27FC236}">
                <a16:creationId xmlns:a16="http://schemas.microsoft.com/office/drawing/2014/main" id="{11FFF62A-78AC-4176-888C-7369D55740C5}"/>
              </a:ext>
            </a:extLst>
          </p:cNvPr>
          <p:cNvGrpSpPr>
            <a:grpSpLocks noChangeAspect="1"/>
          </p:cNvGrpSpPr>
          <p:nvPr userDrawn="1"/>
        </p:nvGrpSpPr>
        <p:grpSpPr>
          <a:xfrm>
            <a:off x="450000" y="344137"/>
            <a:ext cx="1819109" cy="345828"/>
            <a:chOff x="398463" y="404813"/>
            <a:chExt cx="1627187" cy="307976"/>
          </a:xfrm>
          <a:solidFill>
            <a:schemeClr val="tx1"/>
          </a:solidFill>
        </p:grpSpPr>
        <p:sp>
          <p:nvSpPr>
            <p:cNvPr id="21" name="Oval 5">
              <a:extLst>
                <a:ext uri="{FF2B5EF4-FFF2-40B4-BE49-F238E27FC236}">
                  <a16:creationId xmlns:a16="http://schemas.microsoft.com/office/drawing/2014/main" id="{FD77EF0A-6F9B-4CB4-BDFE-54901AC3BDEB}"/>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2" name="Freeform 6">
              <a:extLst>
                <a:ext uri="{FF2B5EF4-FFF2-40B4-BE49-F238E27FC236}">
                  <a16:creationId xmlns:a16="http://schemas.microsoft.com/office/drawing/2014/main" id="{CFBCB662-4DCB-4701-B5DB-617E9625AC37}"/>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3" name="Rectangle 7">
              <a:extLst>
                <a:ext uri="{FF2B5EF4-FFF2-40B4-BE49-F238E27FC236}">
                  <a16:creationId xmlns:a16="http://schemas.microsoft.com/office/drawing/2014/main" id="{3AA8F7EF-0FC0-4792-B4E2-516188FAADCC}"/>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4" name="Freeform 8">
              <a:extLst>
                <a:ext uri="{FF2B5EF4-FFF2-40B4-BE49-F238E27FC236}">
                  <a16:creationId xmlns:a16="http://schemas.microsoft.com/office/drawing/2014/main" id="{7180810E-179A-4B4D-992C-DB02F3F2AA73}"/>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5" name="Rectangle 9">
              <a:extLst>
                <a:ext uri="{FF2B5EF4-FFF2-40B4-BE49-F238E27FC236}">
                  <a16:creationId xmlns:a16="http://schemas.microsoft.com/office/drawing/2014/main" id="{931CFAC2-92E1-42CB-BB66-BD91AB6DB50D}"/>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6" name="Rectangle 10">
              <a:extLst>
                <a:ext uri="{FF2B5EF4-FFF2-40B4-BE49-F238E27FC236}">
                  <a16:creationId xmlns:a16="http://schemas.microsoft.com/office/drawing/2014/main" id="{6C92D323-CA87-4BD4-9F33-9346A18A6790}"/>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7" name="Freeform 11">
              <a:extLst>
                <a:ext uri="{FF2B5EF4-FFF2-40B4-BE49-F238E27FC236}">
                  <a16:creationId xmlns:a16="http://schemas.microsoft.com/office/drawing/2014/main" id="{D31146A3-7248-4F9C-8242-2B343E0BCE41}"/>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8" name="Freeform 12">
              <a:extLst>
                <a:ext uri="{FF2B5EF4-FFF2-40B4-BE49-F238E27FC236}">
                  <a16:creationId xmlns:a16="http://schemas.microsoft.com/office/drawing/2014/main" id="{4BFA0610-A333-4B16-A20C-3ADB78A32CF9}"/>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29" name="Freeform 13">
              <a:extLst>
                <a:ext uri="{FF2B5EF4-FFF2-40B4-BE49-F238E27FC236}">
                  <a16:creationId xmlns:a16="http://schemas.microsoft.com/office/drawing/2014/main" id="{D81528E3-7AAB-4FE3-96EB-0CA354538CA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sp>
          <p:nvSpPr>
            <p:cNvPr id="30" name="Freeform 14">
              <a:extLst>
                <a:ext uri="{FF2B5EF4-FFF2-40B4-BE49-F238E27FC236}">
                  <a16:creationId xmlns:a16="http://schemas.microsoft.com/office/drawing/2014/main" id="{7C686C02-5833-4DB0-8AD3-1E143B411A13}"/>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noProof="0" dirty="0">
                <a:solidFill>
                  <a:schemeClr val="bg1"/>
                </a:solidFill>
              </a:endParaRPr>
            </a:p>
          </p:txBody>
        </p:sp>
      </p:grpSp>
    </p:spTree>
    <p:extLst>
      <p:ext uri="{BB962C8B-B14F-4D97-AF65-F5344CB8AC3E}">
        <p14:creationId xmlns:p14="http://schemas.microsoft.com/office/powerpoint/2010/main" val="1750927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Divider slide with image">
    <p:bg>
      <p:bgPr>
        <a:solidFill>
          <a:schemeClr val="tx1"/>
        </a:solidFill>
        <a:effectLst/>
      </p:bgPr>
    </p:bg>
    <p:spTree>
      <p:nvGrpSpPr>
        <p:cNvPr id="1" name=""/>
        <p:cNvGrpSpPr/>
        <p:nvPr/>
      </p:nvGrpSpPr>
      <p:grpSpPr>
        <a:xfrm>
          <a:off x="0" y="0"/>
          <a:ext cx="0" cy="0"/>
          <a:chOff x="0" y="0"/>
          <a:chExt cx="0" cy="0"/>
        </a:xfrm>
      </p:grpSpPr>
      <p:graphicFrame>
        <p:nvGraphicFramePr>
          <p:cNvPr id="3" name="think-cell data - do not delete" hidden="1">
            <a:extLst>
              <a:ext uri="{FF2B5EF4-FFF2-40B4-BE49-F238E27FC236}">
                <a16:creationId xmlns:a16="http://schemas.microsoft.com/office/drawing/2014/main" id="{FA7E481A-9AB9-0AA2-1B11-17AFF70067EE}"/>
              </a:ext>
            </a:extLst>
          </p:cNvPr>
          <p:cNvGraphicFramePr>
            <a:graphicFrameLocks noChangeAspect="1"/>
          </p:cNvGraphicFramePr>
          <p:nvPr userDrawn="1">
            <p:custDataLst>
              <p:tags r:id="rId1"/>
            </p:custDataLst>
            <p:extLst>
              <p:ext uri="{D42A27DB-BD31-4B8C-83A1-F6EECF244321}">
                <p14:modId xmlns:p14="http://schemas.microsoft.com/office/powerpoint/2010/main" val="308542176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0"/>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solidFill>
                  <a:schemeClr val="bg1"/>
                </a:solidFill>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2429726251"/>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bg bwMode="gray">
      <p:bgPr>
        <a:solidFill>
          <a:schemeClr val="tx1"/>
        </a:solidFill>
        <a:effectLst/>
      </p:bgPr>
    </p:bg>
    <p:spTree>
      <p:nvGrpSpPr>
        <p:cNvPr id="1" name=""/>
        <p:cNvGrpSpPr/>
        <p:nvPr/>
      </p:nvGrpSpPr>
      <p:grpSpPr>
        <a:xfrm>
          <a:off x="0" y="0"/>
          <a:ext cx="0" cy="0"/>
          <a:chOff x="0" y="0"/>
          <a:chExt cx="0" cy="0"/>
        </a:xfrm>
      </p:grpSpPr>
      <p:sp>
        <p:nvSpPr>
          <p:cNvPr id="43" name="Text Placeholder 4">
            <a:extLst>
              <a:ext uri="{FF2B5EF4-FFF2-40B4-BE49-F238E27FC236}">
                <a16:creationId xmlns:a16="http://schemas.microsoft.com/office/drawing/2014/main" id="{470C5F18-5824-4737-AA04-AA61C1FBBF1A}"/>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53" name="Title 1">
            <a:extLst>
              <a:ext uri="{FF2B5EF4-FFF2-40B4-BE49-F238E27FC236}">
                <a16:creationId xmlns:a16="http://schemas.microsoft.com/office/drawing/2014/main" id="{647FBB06-57A1-478F-8BCE-57D05265516A}"/>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sp>
        <p:nvSpPr>
          <p:cNvPr id="17" name="Picture Placeholder 8">
            <a:extLst>
              <a:ext uri="{FF2B5EF4-FFF2-40B4-BE49-F238E27FC236}">
                <a16:creationId xmlns:a16="http://schemas.microsoft.com/office/drawing/2014/main" id="{AA5D9D6B-8AE5-40BD-B06B-DB5F7F3841FC}"/>
              </a:ext>
            </a:extLst>
          </p:cNvPr>
          <p:cNvSpPr>
            <a:spLocks noGrp="1"/>
          </p:cNvSpPr>
          <p:nvPr>
            <p:ph type="pic" sz="quarter" idx="11"/>
          </p:nvPr>
        </p:nvSpPr>
        <p:spPr>
          <a:xfrm>
            <a:off x="3326467" y="688848"/>
            <a:ext cx="5544000" cy="5544000"/>
          </a:xfrm>
          <a:prstGeom prst="rect">
            <a:avLst/>
          </a:prstGeom>
        </p:spPr>
        <p:txBody>
          <a:bodyPr/>
          <a:lstStyle/>
          <a:p>
            <a:r>
              <a:rPr lang="en-US" noProof="0"/>
              <a:t>Click icon to add picture</a:t>
            </a:r>
            <a:endParaRPr lang="en-US" noProof="0" dirty="0"/>
          </a:p>
        </p:txBody>
      </p:sp>
      <p:grpSp>
        <p:nvGrpSpPr>
          <p:cNvPr id="13" name="Group 12">
            <a:extLst>
              <a:ext uri="{FF2B5EF4-FFF2-40B4-BE49-F238E27FC236}">
                <a16:creationId xmlns:a16="http://schemas.microsoft.com/office/drawing/2014/main" id="{4773ECDC-1B26-4C3B-7BA0-FFA57878FC17}"/>
              </a:ext>
            </a:extLst>
          </p:cNvPr>
          <p:cNvGrpSpPr/>
          <p:nvPr userDrawn="1"/>
        </p:nvGrpSpPr>
        <p:grpSpPr>
          <a:xfrm>
            <a:off x="450000" y="341312"/>
            <a:ext cx="1819656" cy="347472"/>
            <a:chOff x="398463" y="404813"/>
            <a:chExt cx="1627187" cy="307976"/>
          </a:xfrm>
          <a:solidFill>
            <a:schemeClr val="bg1"/>
          </a:solidFill>
        </p:grpSpPr>
        <p:sp>
          <p:nvSpPr>
            <p:cNvPr id="14" name="Oval 5">
              <a:extLst>
                <a:ext uri="{FF2B5EF4-FFF2-40B4-BE49-F238E27FC236}">
                  <a16:creationId xmlns:a16="http://schemas.microsoft.com/office/drawing/2014/main" id="{7F4BFAB3-2BC3-AA4C-89EF-3A97E8A963B6}"/>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5" name="Freeform 6">
              <a:extLst>
                <a:ext uri="{FF2B5EF4-FFF2-40B4-BE49-F238E27FC236}">
                  <a16:creationId xmlns:a16="http://schemas.microsoft.com/office/drawing/2014/main" id="{9CD4665B-E48A-3A43-7EA4-3AE00CB68453}"/>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6" name="Rectangle 7">
              <a:extLst>
                <a:ext uri="{FF2B5EF4-FFF2-40B4-BE49-F238E27FC236}">
                  <a16:creationId xmlns:a16="http://schemas.microsoft.com/office/drawing/2014/main" id="{6292BF5E-29F1-17C5-20FC-E8CA3E505AAA}"/>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8">
              <a:extLst>
                <a:ext uri="{FF2B5EF4-FFF2-40B4-BE49-F238E27FC236}">
                  <a16:creationId xmlns:a16="http://schemas.microsoft.com/office/drawing/2014/main" id="{9B918F99-D623-93CC-8135-57AAEA20F516}"/>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9">
              <a:extLst>
                <a:ext uri="{FF2B5EF4-FFF2-40B4-BE49-F238E27FC236}">
                  <a16:creationId xmlns:a16="http://schemas.microsoft.com/office/drawing/2014/main" id="{DB604F5E-8C36-A698-96C9-524E64FF0862}"/>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0" name="Rectangle 10">
              <a:extLst>
                <a:ext uri="{FF2B5EF4-FFF2-40B4-BE49-F238E27FC236}">
                  <a16:creationId xmlns:a16="http://schemas.microsoft.com/office/drawing/2014/main" id="{14B91352-DC5D-D4DA-6EF8-33B7359153ED}"/>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1" name="Freeform 11">
              <a:extLst>
                <a:ext uri="{FF2B5EF4-FFF2-40B4-BE49-F238E27FC236}">
                  <a16:creationId xmlns:a16="http://schemas.microsoft.com/office/drawing/2014/main" id="{7B3B22C0-7618-3E3A-CCDE-0B5BB4A97DB3}"/>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2" name="Freeform 12">
              <a:extLst>
                <a:ext uri="{FF2B5EF4-FFF2-40B4-BE49-F238E27FC236}">
                  <a16:creationId xmlns:a16="http://schemas.microsoft.com/office/drawing/2014/main" id="{82FE7946-A61F-3328-7E28-1D2D3CFEC3DB}"/>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3" name="Freeform 13">
              <a:extLst>
                <a:ext uri="{FF2B5EF4-FFF2-40B4-BE49-F238E27FC236}">
                  <a16:creationId xmlns:a16="http://schemas.microsoft.com/office/drawing/2014/main" id="{79A28E67-0199-B29C-BB0B-01E2A5F60A59}"/>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24" name="Freeform 14">
              <a:extLst>
                <a:ext uri="{FF2B5EF4-FFF2-40B4-BE49-F238E27FC236}">
                  <a16:creationId xmlns:a16="http://schemas.microsoft.com/office/drawing/2014/main" id="{5AAB3D43-0BFA-7900-7056-466861F41C6C}"/>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56171112"/>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only - Black">
    <p:bg>
      <p:bgRef idx="1001">
        <a:schemeClr val="bg1"/>
      </p:bgRef>
    </p:bg>
    <p:spTree>
      <p:nvGrpSpPr>
        <p:cNvPr id="1" name=""/>
        <p:cNvGrpSpPr/>
        <p:nvPr/>
      </p:nvGrpSpPr>
      <p:grpSpPr>
        <a:xfrm>
          <a:off x="0" y="0"/>
          <a:ext cx="0" cy="0"/>
          <a:chOff x="0" y="0"/>
          <a:chExt cx="0" cy="0"/>
        </a:xfrm>
      </p:grpSpPr>
      <p:sp>
        <p:nvSpPr>
          <p:cNvPr id="3" name="Title Placeholder 1">
            <a:extLst>
              <a:ext uri="{FF2B5EF4-FFF2-40B4-BE49-F238E27FC236}">
                <a16:creationId xmlns:a16="http://schemas.microsoft.com/office/drawing/2014/main" id="{341A6448-2CDA-7D6D-F1A0-347696B21B5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latin typeface="+mj-lt"/>
              </a:defRPr>
            </a:lvl1pPr>
          </a:lstStyle>
          <a:p>
            <a:r>
              <a:rPr lang="en-US" dirty="0"/>
              <a:t>Click to add title</a:t>
            </a:r>
          </a:p>
        </p:txBody>
      </p:sp>
    </p:spTree>
    <p:extLst>
      <p:ext uri="{BB962C8B-B14F-4D97-AF65-F5344CB8AC3E}">
        <p14:creationId xmlns:p14="http://schemas.microsoft.com/office/powerpoint/2010/main" val="3616298763"/>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 subtitle - Black">
    <p:bg>
      <p:bgRef idx="1001">
        <a:schemeClr val="bg1"/>
      </p:bgRef>
    </p:bg>
    <p:spTree>
      <p:nvGrpSpPr>
        <p:cNvPr id="1" name=""/>
        <p:cNvGrpSpPr/>
        <p:nvPr/>
      </p:nvGrpSpPr>
      <p:grpSpPr>
        <a:xfrm>
          <a:off x="0" y="0"/>
          <a:ext cx="0" cy="0"/>
          <a:chOff x="0" y="0"/>
          <a:chExt cx="0" cy="0"/>
        </a:xfrm>
      </p:grpSpPr>
      <p:sp>
        <p:nvSpPr>
          <p:cNvPr id="2" name="Text Placeholder 8">
            <a:extLst>
              <a:ext uri="{FF2B5EF4-FFF2-40B4-BE49-F238E27FC236}">
                <a16:creationId xmlns:a16="http://schemas.microsoft.com/office/drawing/2014/main" id="{98D36622-3315-0885-4F7E-8CCDE0C2BA1C}"/>
              </a:ext>
            </a:extLst>
          </p:cNvPr>
          <p:cNvSpPr>
            <a:spLocks noGrp="1"/>
          </p:cNvSpPr>
          <p:nvPr>
            <p:ph type="body" sz="quarter" idx="13" hasCustomPrompt="1"/>
          </p:nvPr>
        </p:nvSpPr>
        <p:spPr>
          <a:xfrm>
            <a:off x="450000" y="684000"/>
            <a:ext cx="11304000" cy="757255"/>
          </a:xfrm>
          <a:prstGeom prst="rect">
            <a:avLst/>
          </a:prstGeom>
        </p:spPr>
        <p:txBody>
          <a:bodyPr lIns="0" tIns="0" rIns="0" bIns="0">
            <a:noAutofit/>
          </a:bodyPr>
          <a:lstStyle>
            <a:lvl1pPr marL="0" indent="0">
              <a:spcBef>
                <a:spcPts val="0"/>
              </a:spcBef>
              <a:spcAft>
                <a:spcPts val="0"/>
              </a:spcAft>
              <a:buNone/>
              <a:defRPr sz="1800" b="0">
                <a:solidFill>
                  <a:schemeClr val="tx2"/>
                </a:solidFill>
              </a:defRPr>
            </a:lvl1pPr>
          </a:lstStyle>
          <a:p>
            <a:pPr lvl="0"/>
            <a:r>
              <a:rPr lang="en-US" dirty="0"/>
              <a:t>Click to add subtitle</a:t>
            </a:r>
          </a:p>
        </p:txBody>
      </p:sp>
      <p:sp>
        <p:nvSpPr>
          <p:cNvPr id="3" name="Title Placeholder 1">
            <a:extLst>
              <a:ext uri="{FF2B5EF4-FFF2-40B4-BE49-F238E27FC236}">
                <a16:creationId xmlns:a16="http://schemas.microsoft.com/office/drawing/2014/main" id="{53E8942A-B484-29A8-C101-63496BEA57FC}"/>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latin typeface="+mj-lt"/>
              </a:defRPr>
            </a:lvl1pPr>
          </a:lstStyle>
          <a:p>
            <a:r>
              <a:rPr lang="en-US" dirty="0"/>
              <a:t>Click to add title</a:t>
            </a:r>
          </a:p>
        </p:txBody>
      </p:sp>
    </p:spTree>
    <p:extLst>
      <p:ext uri="{BB962C8B-B14F-4D97-AF65-F5344CB8AC3E}">
        <p14:creationId xmlns:p14="http://schemas.microsoft.com/office/powerpoint/2010/main" val="184507463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Title, subtitle, 1 column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9C36FB10-1EF5-A9A4-577D-A18DA4D12077}"/>
              </a:ext>
            </a:extLst>
          </p:cNvPr>
          <p:cNvGraphicFramePr>
            <a:graphicFrameLocks noChangeAspect="1"/>
          </p:cNvGraphicFramePr>
          <p:nvPr userDrawn="1">
            <p:custDataLst>
              <p:tags r:id="rId1"/>
            </p:custDataLst>
            <p:extLst>
              <p:ext uri="{D42A27DB-BD31-4B8C-83A1-F6EECF244321}">
                <p14:modId xmlns:p14="http://schemas.microsoft.com/office/powerpoint/2010/main" val="187932361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3" name="CaseCode">
            <a:extLst>
              <a:ext uri="{FF2B5EF4-FFF2-40B4-BE49-F238E27FC236}">
                <a16:creationId xmlns:a16="http://schemas.microsoft.com/office/drawing/2014/main" id="{439CAA0B-BD7D-E961-FD1C-9131F85A54CA}"/>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F6E54051-AB2C-A07C-F684-FE42B225EAE9}"/>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7138B5BD-933E-BC54-3884-620C20F639B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ext Placeholder 18">
            <a:extLst>
              <a:ext uri="{FF2B5EF4-FFF2-40B4-BE49-F238E27FC236}">
                <a16:creationId xmlns:a16="http://schemas.microsoft.com/office/drawing/2014/main" id="{FB46B341-3430-2348-6D11-485200BFA997}"/>
              </a:ext>
            </a:extLst>
          </p:cNvPr>
          <p:cNvSpPr>
            <a:spLocks noGrp="1"/>
          </p:cNvSpPr>
          <p:nvPr>
            <p:ph idx="1"/>
          </p:nvPr>
        </p:nvSpPr>
        <p:spPr>
          <a:xfrm>
            <a:off x="450000" y="1714500"/>
            <a:ext cx="11304000" cy="4644000"/>
          </a:xfrm>
          <a:prstGeom prst="rect">
            <a:avLst/>
          </a:prstGeom>
        </p:spPr>
        <p:txBody>
          <a:bodyPr vert="horz" lIns="0" tIns="0" rIns="0" bIns="0" rtlCol="0">
            <a:noAutofit/>
          </a:bodyPr>
          <a:lstStyle>
            <a:lvl1pPr>
              <a:spcBef>
                <a:spcPts val="200"/>
              </a:spcBef>
              <a:spcAft>
                <a:spcPts val="200"/>
              </a:spcAft>
              <a:defRPr>
                <a:solidFill>
                  <a:schemeClr val="bg1"/>
                </a:solidFill>
              </a:defRPr>
            </a:lvl1pPr>
            <a:lvl2pPr>
              <a:spcBef>
                <a:spcPts val="200"/>
              </a:spcBef>
              <a:spcAft>
                <a:spcPts val="200"/>
              </a:spcAft>
              <a:defRPr>
                <a:solidFill>
                  <a:schemeClr val="bg1"/>
                </a:solidFill>
              </a:defRPr>
            </a:lvl2pPr>
            <a:lvl3pPr>
              <a:spcBef>
                <a:spcPts val="200"/>
              </a:spcBef>
              <a:spcAft>
                <a:spcPts val="200"/>
              </a:spcAft>
              <a:defRPr>
                <a:solidFill>
                  <a:schemeClr val="bg1"/>
                </a:solidFill>
              </a:defRPr>
            </a:lvl3pPr>
            <a:lvl4pPr>
              <a:spcBef>
                <a:spcPts val="200"/>
              </a:spcBef>
              <a:spcAft>
                <a:spcPts val="200"/>
              </a:spcAft>
              <a:defRPr>
                <a:solidFill>
                  <a:schemeClr val="bg1"/>
                </a:solidFill>
              </a:defRPr>
            </a:lvl4pPr>
            <a:lvl5pPr>
              <a:spcBef>
                <a:spcPts val="200"/>
              </a:spcBef>
              <a:spcAft>
                <a:spcPts val="200"/>
              </a:spcAft>
              <a:defRPr>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6" name="Title Placeholder 1">
            <a:extLst>
              <a:ext uri="{FF2B5EF4-FFF2-40B4-BE49-F238E27FC236}">
                <a16:creationId xmlns:a16="http://schemas.microsoft.com/office/drawing/2014/main" id="{F99282DB-7705-38D1-75C5-92BD76D9183E}"/>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7" name="Text Placeholder 8">
            <a:extLst>
              <a:ext uri="{FF2B5EF4-FFF2-40B4-BE49-F238E27FC236}">
                <a16:creationId xmlns:a16="http://schemas.microsoft.com/office/drawing/2014/main" id="{2F2C4463-3F55-0B57-ECFE-555C0A1782BD}"/>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3884655732"/>
      </p:ext>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userDrawn="1">
  <p:cSld name="Title, subtitle, 2 columns - Black">
    <p:bg>
      <p:bgPr>
        <a:solidFill>
          <a:schemeClr val="tx1"/>
        </a:solidFill>
        <a:effectLst/>
      </p:bgPr>
    </p:bg>
    <p:spTree>
      <p:nvGrpSpPr>
        <p:cNvPr id="1" name=""/>
        <p:cNvGrpSpPr/>
        <p:nvPr/>
      </p:nvGrpSpPr>
      <p:grpSpPr>
        <a:xfrm>
          <a:off x="0" y="0"/>
          <a:ext cx="0" cy="0"/>
          <a:chOff x="0" y="0"/>
          <a:chExt cx="0" cy="0"/>
        </a:xfrm>
      </p:grpSpPr>
      <p:graphicFrame>
        <p:nvGraphicFramePr>
          <p:cNvPr id="7" name="think-cell data - do not delete" hidden="1">
            <a:extLst>
              <a:ext uri="{FF2B5EF4-FFF2-40B4-BE49-F238E27FC236}">
                <a16:creationId xmlns:a16="http://schemas.microsoft.com/office/drawing/2014/main" id="{05E6F299-A818-CA93-A927-F61A877DA27A}"/>
              </a:ext>
            </a:extLst>
          </p:cNvPr>
          <p:cNvGraphicFramePr>
            <a:graphicFrameLocks noChangeAspect="1"/>
          </p:cNvGraphicFramePr>
          <p:nvPr userDrawn="1">
            <p:custDataLst>
              <p:tags r:id="rId1"/>
            </p:custDataLst>
            <p:extLst>
              <p:ext uri="{D42A27DB-BD31-4B8C-83A1-F6EECF244321}">
                <p14:modId xmlns:p14="http://schemas.microsoft.com/office/powerpoint/2010/main" val="561387970"/>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3" name="Content Placeholder 3"/>
          <p:cNvSpPr>
            <a:spLocks noGrp="1"/>
          </p:cNvSpPr>
          <p:nvPr>
            <p:ph sz="quarter" idx="10"/>
          </p:nvPr>
        </p:nvSpPr>
        <p:spPr>
          <a:xfrm>
            <a:off x="45000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FAA9AE1-07D6-1DEA-5444-4C520526B959}"/>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Copyright">
            <a:extLst>
              <a:ext uri="{FF2B5EF4-FFF2-40B4-BE49-F238E27FC236}">
                <a16:creationId xmlns:a16="http://schemas.microsoft.com/office/drawing/2014/main" id="{AECCCF0B-B1BD-BCCA-2910-86017684AE3D}"/>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TextBox 4">
            <a:extLst>
              <a:ext uri="{FF2B5EF4-FFF2-40B4-BE49-F238E27FC236}">
                <a16:creationId xmlns:a16="http://schemas.microsoft.com/office/drawing/2014/main" id="{0D8F1BBD-EF0D-7D04-5538-273842FEC19B}"/>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0" name="Title Placeholder 1">
            <a:extLst>
              <a:ext uri="{FF2B5EF4-FFF2-40B4-BE49-F238E27FC236}">
                <a16:creationId xmlns:a16="http://schemas.microsoft.com/office/drawing/2014/main" id="{8D6FEAFF-2B74-1B3D-168E-42A9A695E11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1" name="Text Placeholder 8">
            <a:extLst>
              <a:ext uri="{FF2B5EF4-FFF2-40B4-BE49-F238E27FC236}">
                <a16:creationId xmlns:a16="http://schemas.microsoft.com/office/drawing/2014/main" id="{2DF503BF-FE6C-E555-3A41-CFFD641471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6" name="Content Placeholder 3">
            <a:extLst>
              <a:ext uri="{FF2B5EF4-FFF2-40B4-BE49-F238E27FC236}">
                <a16:creationId xmlns:a16="http://schemas.microsoft.com/office/drawing/2014/main" id="{75658925-DDF7-46E8-C78B-523422DE00B4}"/>
              </a:ext>
            </a:extLst>
          </p:cNvPr>
          <p:cNvSpPr>
            <a:spLocks noGrp="1"/>
          </p:cNvSpPr>
          <p:nvPr>
            <p:ph sz="quarter" idx="14"/>
          </p:nvPr>
        </p:nvSpPr>
        <p:spPr>
          <a:xfrm>
            <a:off x="6225960" y="1719072"/>
            <a:ext cx="5508000"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607191188"/>
      </p:ext>
    </p:extLst>
  </p:cSld>
  <p:clrMapOvr>
    <a:masterClrMapping/>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userDrawn="1">
  <p:cSld name="Title, subtitle, 3 columns - Black">
    <p:bg>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D82120E2-D6C2-D764-40A5-E97D481216B5}"/>
              </a:ext>
            </a:extLst>
          </p:cNvPr>
          <p:cNvGraphicFramePr>
            <a:graphicFrameLocks noChangeAspect="1"/>
          </p:cNvGraphicFramePr>
          <p:nvPr userDrawn="1">
            <p:custDataLst>
              <p:tags r:id="rId1"/>
            </p:custDataLst>
            <p:extLst>
              <p:ext uri="{D42A27DB-BD31-4B8C-83A1-F6EECF244321}">
                <p14:modId xmlns:p14="http://schemas.microsoft.com/office/powerpoint/2010/main" val="1352296468"/>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3" name="Content Placeholder 3">
            <a:extLst>
              <a:ext uri="{FF2B5EF4-FFF2-40B4-BE49-F238E27FC236}">
                <a16:creationId xmlns:a16="http://schemas.microsoft.com/office/drawing/2014/main" id="{BFED540D-3BF1-4047-9D69-9C3EB9B94551}"/>
              </a:ext>
            </a:extLst>
          </p:cNvPr>
          <p:cNvSpPr>
            <a:spLocks noGrp="1"/>
          </p:cNvSpPr>
          <p:nvPr>
            <p:ph sz="quarter" idx="10"/>
          </p:nvPr>
        </p:nvSpPr>
        <p:spPr>
          <a:xfrm>
            <a:off x="45000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CaseCode">
            <a:extLst>
              <a:ext uri="{FF2B5EF4-FFF2-40B4-BE49-F238E27FC236}">
                <a16:creationId xmlns:a16="http://schemas.microsoft.com/office/drawing/2014/main" id="{4C9C6FA1-DDE1-8073-D67E-BBF06C3542A3}"/>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E0E9664F-F6E9-5088-C878-2C69B2DB5422}"/>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51FB6382-2CB7-7FC9-D920-10C689F2F5E2}"/>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Title Placeholder 1">
            <a:extLst>
              <a:ext uri="{FF2B5EF4-FFF2-40B4-BE49-F238E27FC236}">
                <a16:creationId xmlns:a16="http://schemas.microsoft.com/office/drawing/2014/main" id="{7413E34D-A983-4D25-B3D7-D7643F603577}"/>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defRPr sz="2100">
                <a:solidFill>
                  <a:schemeClr val="bg1"/>
                </a:solidFill>
                <a:latin typeface="+mj-lt"/>
              </a:defRPr>
            </a:lvl1pPr>
          </a:lstStyle>
          <a:p>
            <a:r>
              <a:rPr lang="en-US" dirty="0"/>
              <a:t>Click to add title</a:t>
            </a:r>
          </a:p>
        </p:txBody>
      </p:sp>
      <p:sp>
        <p:nvSpPr>
          <p:cNvPr id="10" name="Text Placeholder 8">
            <a:extLst>
              <a:ext uri="{FF2B5EF4-FFF2-40B4-BE49-F238E27FC236}">
                <a16:creationId xmlns:a16="http://schemas.microsoft.com/office/drawing/2014/main" id="{6F14D54C-54B5-CC50-7E64-122407456A83}"/>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defRPr lang="en-US" sz="1800" b="0" dirty="0">
                <a:solidFill>
                  <a:srgbClr val="D0D0CE"/>
                </a:solidFill>
              </a:defRPr>
            </a:lvl1pPr>
          </a:lstStyle>
          <a:p>
            <a:pPr lvl="0"/>
            <a:r>
              <a:rPr lang="en-US" dirty="0"/>
              <a:t>Click to add subtitle</a:t>
            </a:r>
          </a:p>
        </p:txBody>
      </p:sp>
      <p:sp>
        <p:nvSpPr>
          <p:cNvPr id="2" name="Content Placeholder 3">
            <a:extLst>
              <a:ext uri="{FF2B5EF4-FFF2-40B4-BE49-F238E27FC236}">
                <a16:creationId xmlns:a16="http://schemas.microsoft.com/office/drawing/2014/main" id="{FF9D88F4-684F-232F-A6FD-C97BB72F6079}"/>
              </a:ext>
            </a:extLst>
          </p:cNvPr>
          <p:cNvSpPr>
            <a:spLocks noGrp="1"/>
          </p:cNvSpPr>
          <p:nvPr>
            <p:ph sz="quarter" idx="14"/>
          </p:nvPr>
        </p:nvSpPr>
        <p:spPr>
          <a:xfrm>
            <a:off x="432096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67A8F207-B0E1-89F9-A4CA-497F8277F47B}"/>
              </a:ext>
            </a:extLst>
          </p:cNvPr>
          <p:cNvSpPr>
            <a:spLocks noGrp="1"/>
          </p:cNvSpPr>
          <p:nvPr>
            <p:ph sz="quarter" idx="15"/>
          </p:nvPr>
        </p:nvSpPr>
        <p:spPr>
          <a:xfrm>
            <a:off x="8191920" y="1719072"/>
            <a:ext cx="3549904"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18429982"/>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Title, subtitle, 4 columns - Black">
    <p:bg>
      <p:bgPr>
        <a:solidFill>
          <a:schemeClr val="tx1"/>
        </a:solidFill>
        <a:effectLst/>
      </p:bgPr>
    </p:bg>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0AF0D7E5-2029-3151-0D44-92D925760B08}"/>
              </a:ext>
            </a:extLst>
          </p:cNvPr>
          <p:cNvGraphicFramePr>
            <a:graphicFrameLocks noChangeAspect="1"/>
          </p:cNvGraphicFramePr>
          <p:nvPr userDrawn="1">
            <p:custDataLst>
              <p:tags r:id="rId1"/>
            </p:custDataLst>
            <p:extLst>
              <p:ext uri="{D42A27DB-BD31-4B8C-83A1-F6EECF244321}">
                <p14:modId xmlns:p14="http://schemas.microsoft.com/office/powerpoint/2010/main" val="1243120379"/>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2" name="Content Placeholder 3">
            <a:extLst>
              <a:ext uri="{FF2B5EF4-FFF2-40B4-BE49-F238E27FC236}">
                <a16:creationId xmlns:a16="http://schemas.microsoft.com/office/drawing/2014/main" id="{593F994E-D5B3-4236-9E8D-771F764DB8E8}"/>
              </a:ext>
            </a:extLst>
          </p:cNvPr>
          <p:cNvSpPr>
            <a:spLocks noGrp="1"/>
          </p:cNvSpPr>
          <p:nvPr>
            <p:ph sz="quarter" idx="10"/>
          </p:nvPr>
        </p:nvSpPr>
        <p:spPr>
          <a:xfrm>
            <a:off x="4500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2" name="CaseCode">
            <a:extLst>
              <a:ext uri="{FF2B5EF4-FFF2-40B4-BE49-F238E27FC236}">
                <a16:creationId xmlns:a16="http://schemas.microsoft.com/office/drawing/2014/main" id="{2AC6B5AE-2398-5F77-C242-BA82202FDB97}"/>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8" name="Copyright">
            <a:extLst>
              <a:ext uri="{FF2B5EF4-FFF2-40B4-BE49-F238E27FC236}">
                <a16:creationId xmlns:a16="http://schemas.microsoft.com/office/drawing/2014/main" id="{D86F00B9-162D-0F0A-AF00-68C6D5FF16DE}"/>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0" name="TextBox 9">
            <a:extLst>
              <a:ext uri="{FF2B5EF4-FFF2-40B4-BE49-F238E27FC236}">
                <a16:creationId xmlns:a16="http://schemas.microsoft.com/office/drawing/2014/main" id="{7ADEBAD5-40EB-51CE-ACE7-BD2DFF52BB5F}"/>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4" name="Title Placeholder 1">
            <a:extLst>
              <a:ext uri="{FF2B5EF4-FFF2-40B4-BE49-F238E27FC236}">
                <a16:creationId xmlns:a16="http://schemas.microsoft.com/office/drawing/2014/main" id="{286DEB7A-2D80-0936-9E40-8E28EEB0EB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5" name="Text Placeholder 8">
            <a:extLst>
              <a:ext uri="{FF2B5EF4-FFF2-40B4-BE49-F238E27FC236}">
                <a16:creationId xmlns:a16="http://schemas.microsoft.com/office/drawing/2014/main" id="{67F64B02-86CD-B81B-86B2-05391A92AC52}"/>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4" name="Content Placeholder 3">
            <a:extLst>
              <a:ext uri="{FF2B5EF4-FFF2-40B4-BE49-F238E27FC236}">
                <a16:creationId xmlns:a16="http://schemas.microsoft.com/office/drawing/2014/main" id="{FDA93F65-5BA3-6EB6-7B2E-F9CBCC70034E}"/>
              </a:ext>
            </a:extLst>
          </p:cNvPr>
          <p:cNvSpPr>
            <a:spLocks noGrp="1"/>
          </p:cNvSpPr>
          <p:nvPr>
            <p:ph sz="quarter" idx="14"/>
          </p:nvPr>
        </p:nvSpPr>
        <p:spPr>
          <a:xfrm>
            <a:off x="33202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6" name="Content Placeholder 3">
            <a:extLst>
              <a:ext uri="{FF2B5EF4-FFF2-40B4-BE49-F238E27FC236}">
                <a16:creationId xmlns:a16="http://schemas.microsoft.com/office/drawing/2014/main" id="{958D8DE9-3D0D-14A5-FA2F-9EA571DF390E}"/>
              </a:ext>
            </a:extLst>
          </p:cNvPr>
          <p:cNvSpPr>
            <a:spLocks noGrp="1"/>
          </p:cNvSpPr>
          <p:nvPr>
            <p:ph sz="quarter" idx="15"/>
          </p:nvPr>
        </p:nvSpPr>
        <p:spPr>
          <a:xfrm>
            <a:off x="61904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1" name="Content Placeholder 3">
            <a:extLst>
              <a:ext uri="{FF2B5EF4-FFF2-40B4-BE49-F238E27FC236}">
                <a16:creationId xmlns:a16="http://schemas.microsoft.com/office/drawing/2014/main" id="{85C8ED02-8D71-E016-B28E-D2BB7012E4A2}"/>
              </a:ext>
            </a:extLst>
          </p:cNvPr>
          <p:cNvSpPr>
            <a:spLocks noGrp="1"/>
          </p:cNvSpPr>
          <p:nvPr>
            <p:ph sz="quarter" idx="16"/>
          </p:nvPr>
        </p:nvSpPr>
        <p:spPr>
          <a:xfrm>
            <a:off x="9060600" y="1714500"/>
            <a:ext cx="2685018" cy="4644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3896366125"/>
      </p:ext>
    </p:extLst>
  </p:cSld>
  <p:clrMapOvr>
    <a:masterClrMapping/>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Team profile - Black">
    <p:bg>
      <p:bgPr>
        <a:solidFill>
          <a:schemeClr val="tx1"/>
        </a:solidFill>
        <a:effectLst/>
      </p:bgPr>
    </p:bg>
    <p:spTree>
      <p:nvGrpSpPr>
        <p:cNvPr id="1" name=""/>
        <p:cNvGrpSpPr/>
        <p:nvPr/>
      </p:nvGrpSpPr>
      <p:grpSpPr>
        <a:xfrm>
          <a:off x="0" y="0"/>
          <a:ext cx="0" cy="0"/>
          <a:chOff x="0" y="0"/>
          <a:chExt cx="0" cy="0"/>
        </a:xfrm>
      </p:grpSpPr>
      <p:graphicFrame>
        <p:nvGraphicFramePr>
          <p:cNvPr id="16" name="think-cell data - do not delete" hidden="1">
            <a:extLst>
              <a:ext uri="{FF2B5EF4-FFF2-40B4-BE49-F238E27FC236}">
                <a16:creationId xmlns:a16="http://schemas.microsoft.com/office/drawing/2014/main" id="{3E4C1F1A-C2FD-0E2E-2497-1640B8CFB7F6}"/>
              </a:ext>
            </a:extLst>
          </p:cNvPr>
          <p:cNvGraphicFramePr>
            <a:graphicFrameLocks noChangeAspect="1"/>
          </p:cNvGraphicFramePr>
          <p:nvPr userDrawn="1">
            <p:custDataLst>
              <p:tags r:id="rId1"/>
            </p:custDataLst>
            <p:extLst>
              <p:ext uri="{D42A27DB-BD31-4B8C-83A1-F6EECF244321}">
                <p14:modId xmlns:p14="http://schemas.microsoft.com/office/powerpoint/2010/main" val="2223992063"/>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Picture Placeholder 11">
            <a:extLst>
              <a:ext uri="{FF2B5EF4-FFF2-40B4-BE49-F238E27FC236}">
                <a16:creationId xmlns:a16="http://schemas.microsoft.com/office/drawing/2014/main" id="{0D8F34B8-DFAD-6DD7-E1A1-4572B7969DDD}"/>
              </a:ext>
            </a:extLst>
          </p:cNvPr>
          <p:cNvSpPr>
            <a:spLocks noGrp="1"/>
          </p:cNvSpPr>
          <p:nvPr>
            <p:ph type="pic" sz="quarter" idx="25"/>
          </p:nvPr>
        </p:nvSpPr>
        <p:spPr>
          <a:xfrm>
            <a:off x="450000" y="1880213"/>
            <a:ext cx="1476000" cy="1476000"/>
          </a:xfrm>
        </p:spPr>
        <p:txBody>
          <a:bodyPr>
            <a:normAutofit/>
          </a:bodyPr>
          <a:lstStyle>
            <a:lvl1pPr algn="ctr">
              <a:defRPr sz="1200"/>
            </a:lvl1pPr>
          </a:lstStyle>
          <a:p>
            <a:r>
              <a:rPr lang="en-US"/>
              <a:t>Click icon to add picture</a:t>
            </a:r>
            <a:endParaRPr lang="en-GB" dirty="0"/>
          </a:p>
        </p:txBody>
      </p:sp>
      <p:sp>
        <p:nvSpPr>
          <p:cNvPr id="3" name="Picture Placeholder 11">
            <a:extLst>
              <a:ext uri="{FF2B5EF4-FFF2-40B4-BE49-F238E27FC236}">
                <a16:creationId xmlns:a16="http://schemas.microsoft.com/office/drawing/2014/main" id="{90D3C277-40A7-31AF-87D8-848A84CDC70C}"/>
              </a:ext>
            </a:extLst>
          </p:cNvPr>
          <p:cNvSpPr>
            <a:spLocks noGrp="1"/>
          </p:cNvSpPr>
          <p:nvPr>
            <p:ph type="pic" sz="quarter" idx="27"/>
          </p:nvPr>
        </p:nvSpPr>
        <p:spPr>
          <a:xfrm>
            <a:off x="6246000" y="1880213"/>
            <a:ext cx="1476000" cy="1476000"/>
          </a:xfrm>
        </p:spPr>
        <p:txBody>
          <a:bodyPr>
            <a:normAutofit/>
          </a:bodyPr>
          <a:lstStyle>
            <a:lvl1pPr algn="ctr">
              <a:defRPr sz="1200"/>
            </a:lvl1pPr>
          </a:lstStyle>
          <a:p>
            <a:r>
              <a:rPr lang="en-US"/>
              <a:t>Click icon to add picture</a:t>
            </a:r>
            <a:endParaRPr lang="en-GB" dirty="0"/>
          </a:p>
        </p:txBody>
      </p:sp>
      <p:sp>
        <p:nvSpPr>
          <p:cNvPr id="4" name="Picture Placeholder 11">
            <a:extLst>
              <a:ext uri="{FF2B5EF4-FFF2-40B4-BE49-F238E27FC236}">
                <a16:creationId xmlns:a16="http://schemas.microsoft.com/office/drawing/2014/main" id="{6B0BFB5D-1E54-FF08-195B-949B6341E16B}"/>
              </a:ext>
            </a:extLst>
          </p:cNvPr>
          <p:cNvSpPr>
            <a:spLocks noGrp="1"/>
          </p:cNvSpPr>
          <p:nvPr>
            <p:ph type="pic" sz="quarter" idx="29"/>
          </p:nvPr>
        </p:nvSpPr>
        <p:spPr>
          <a:xfrm>
            <a:off x="450000" y="4256213"/>
            <a:ext cx="1476000" cy="1476000"/>
          </a:xfrm>
        </p:spPr>
        <p:txBody>
          <a:bodyPr>
            <a:normAutofit/>
          </a:bodyPr>
          <a:lstStyle>
            <a:lvl1pPr algn="ctr">
              <a:defRPr sz="1200"/>
            </a:lvl1pPr>
          </a:lstStyle>
          <a:p>
            <a:r>
              <a:rPr lang="en-US"/>
              <a:t>Click icon to add picture</a:t>
            </a:r>
            <a:endParaRPr lang="en-GB" dirty="0"/>
          </a:p>
        </p:txBody>
      </p:sp>
      <p:sp>
        <p:nvSpPr>
          <p:cNvPr id="5" name="Picture Placeholder 11">
            <a:extLst>
              <a:ext uri="{FF2B5EF4-FFF2-40B4-BE49-F238E27FC236}">
                <a16:creationId xmlns:a16="http://schemas.microsoft.com/office/drawing/2014/main" id="{B70C4541-64E0-0D36-F531-9180AEBAADAD}"/>
              </a:ext>
            </a:extLst>
          </p:cNvPr>
          <p:cNvSpPr>
            <a:spLocks noGrp="1"/>
          </p:cNvSpPr>
          <p:nvPr>
            <p:ph type="pic" sz="quarter" idx="31"/>
          </p:nvPr>
        </p:nvSpPr>
        <p:spPr>
          <a:xfrm>
            <a:off x="6246000" y="4256213"/>
            <a:ext cx="1476000" cy="1476000"/>
          </a:xfrm>
        </p:spPr>
        <p:txBody>
          <a:bodyPr>
            <a:normAutofit/>
          </a:bodyPr>
          <a:lstStyle>
            <a:lvl1pPr algn="ctr">
              <a:defRPr sz="1200"/>
            </a:lvl1pPr>
          </a:lstStyle>
          <a:p>
            <a:r>
              <a:rPr lang="en-US"/>
              <a:t>Click icon to add picture</a:t>
            </a:r>
            <a:endParaRPr lang="en-GB" dirty="0"/>
          </a:p>
        </p:txBody>
      </p:sp>
      <p:sp>
        <p:nvSpPr>
          <p:cNvPr id="7" name="Text Placeholder 12">
            <a:extLst>
              <a:ext uri="{FF2B5EF4-FFF2-40B4-BE49-F238E27FC236}">
                <a16:creationId xmlns:a16="http://schemas.microsoft.com/office/drawing/2014/main" id="{9D3FBE01-C9A4-F88D-C153-2816D6207A40}"/>
              </a:ext>
            </a:extLst>
          </p:cNvPr>
          <p:cNvSpPr>
            <a:spLocks noGrp="1"/>
          </p:cNvSpPr>
          <p:nvPr>
            <p:ph type="body" sz="quarter" idx="33"/>
          </p:nvPr>
        </p:nvSpPr>
        <p:spPr>
          <a:xfrm>
            <a:off x="7902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8" name="Text Placeholder 12">
            <a:extLst>
              <a:ext uri="{FF2B5EF4-FFF2-40B4-BE49-F238E27FC236}">
                <a16:creationId xmlns:a16="http://schemas.microsoft.com/office/drawing/2014/main" id="{7004DE48-1AC3-4F21-0968-B38909044342}"/>
              </a:ext>
            </a:extLst>
          </p:cNvPr>
          <p:cNvSpPr>
            <a:spLocks noGrp="1"/>
          </p:cNvSpPr>
          <p:nvPr>
            <p:ph type="body" sz="quarter" idx="34"/>
          </p:nvPr>
        </p:nvSpPr>
        <p:spPr>
          <a:xfrm>
            <a:off x="2106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9" name="Text Placeholder 12">
            <a:extLst>
              <a:ext uri="{FF2B5EF4-FFF2-40B4-BE49-F238E27FC236}">
                <a16:creationId xmlns:a16="http://schemas.microsoft.com/office/drawing/2014/main" id="{684A23D9-9F8C-5A70-1B87-0DD004B8D96E}"/>
              </a:ext>
            </a:extLst>
          </p:cNvPr>
          <p:cNvSpPr>
            <a:spLocks noGrp="1"/>
          </p:cNvSpPr>
          <p:nvPr>
            <p:ph type="body" sz="quarter" idx="35"/>
          </p:nvPr>
        </p:nvSpPr>
        <p:spPr>
          <a:xfrm>
            <a:off x="7902000" y="4256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10" name="Rectangle 9">
            <a:extLst>
              <a:ext uri="{FF2B5EF4-FFF2-40B4-BE49-F238E27FC236}">
                <a16:creationId xmlns:a16="http://schemas.microsoft.com/office/drawing/2014/main" id="{8B1455C2-E21F-06D2-DADD-7FD7A0C6A036}"/>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1" name="Rectangle 10">
            <a:extLst>
              <a:ext uri="{FF2B5EF4-FFF2-40B4-BE49-F238E27FC236}">
                <a16:creationId xmlns:a16="http://schemas.microsoft.com/office/drawing/2014/main" id="{96B116F3-3D63-C235-3E40-D7EA6B934CF2}"/>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2" name="Rectangle 11">
            <a:extLst>
              <a:ext uri="{FF2B5EF4-FFF2-40B4-BE49-F238E27FC236}">
                <a16:creationId xmlns:a16="http://schemas.microsoft.com/office/drawing/2014/main" id="{4F46C436-A721-2D60-1AEA-13F0DD3A9223}"/>
              </a:ext>
            </a:extLst>
          </p:cNvPr>
          <p:cNvSpPr/>
          <p:nvPr userDrawn="1"/>
        </p:nvSpPr>
        <p:spPr>
          <a:xfrm>
            <a:off x="6246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3" name="Rectangle 12">
            <a:extLst>
              <a:ext uri="{FF2B5EF4-FFF2-40B4-BE49-F238E27FC236}">
                <a16:creationId xmlns:a16="http://schemas.microsoft.com/office/drawing/2014/main" id="{C62ED75E-FA16-E5BA-B5F1-A58E06F1A408}"/>
              </a:ext>
            </a:extLst>
          </p:cNvPr>
          <p:cNvSpPr/>
          <p:nvPr userDrawn="1"/>
        </p:nvSpPr>
        <p:spPr>
          <a:xfrm>
            <a:off x="450000" y="4044901"/>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4" name="CaseCode">
            <a:extLst>
              <a:ext uri="{FF2B5EF4-FFF2-40B4-BE49-F238E27FC236}">
                <a16:creationId xmlns:a16="http://schemas.microsoft.com/office/drawing/2014/main" id="{FDC8E98C-87C9-16F4-A3B7-C5661C38BF7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5" name="Copyright">
            <a:extLst>
              <a:ext uri="{FF2B5EF4-FFF2-40B4-BE49-F238E27FC236}">
                <a16:creationId xmlns:a16="http://schemas.microsoft.com/office/drawing/2014/main" id="{DA3BDEDC-034E-F458-1BCE-FF50B92ED6FA}"/>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18" name="TextBox 17">
            <a:extLst>
              <a:ext uri="{FF2B5EF4-FFF2-40B4-BE49-F238E27FC236}">
                <a16:creationId xmlns:a16="http://schemas.microsoft.com/office/drawing/2014/main" id="{3C4639CE-52C7-C346-7162-BAD5CAAE51C5}"/>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19" name="Text Placeholder 12">
            <a:extLst>
              <a:ext uri="{FF2B5EF4-FFF2-40B4-BE49-F238E27FC236}">
                <a16:creationId xmlns:a16="http://schemas.microsoft.com/office/drawing/2014/main" id="{98DB5DD3-41BE-3F94-9CAF-1C6AF307A274}"/>
              </a:ext>
            </a:extLst>
          </p:cNvPr>
          <p:cNvSpPr>
            <a:spLocks noGrp="1"/>
          </p:cNvSpPr>
          <p:nvPr>
            <p:ph type="body" sz="quarter" idx="36"/>
          </p:nvPr>
        </p:nvSpPr>
        <p:spPr>
          <a:xfrm>
            <a:off x="2106000" y="1880213"/>
            <a:ext cx="3852000" cy="1944000"/>
          </a:xfrm>
        </p:spPr>
        <p:txBody>
          <a:bodyPr/>
          <a:lstStyle>
            <a:lvl1pPr>
              <a:spcBef>
                <a:spcPts val="200"/>
              </a:spcBef>
              <a:spcAft>
                <a:spcPts val="200"/>
              </a:spcAft>
              <a:defRPr sz="1200" b="0">
                <a:solidFill>
                  <a:schemeClr val="bg1"/>
                </a:solidFill>
              </a:defRPr>
            </a:lvl1pPr>
            <a:lvl2pPr>
              <a:spcBef>
                <a:spcPts val="200"/>
              </a:spcBef>
              <a:spcAft>
                <a:spcPts val="200"/>
              </a:spcAft>
              <a:defRPr sz="1200" b="0">
                <a:solidFill>
                  <a:schemeClr val="bg1"/>
                </a:solidFill>
              </a:defRPr>
            </a:lvl2pPr>
          </a:lstStyle>
          <a:p>
            <a:pPr lvl="0"/>
            <a:r>
              <a:rPr lang="en-US" dirty="0"/>
              <a:t>Click to edit Master text styles</a:t>
            </a:r>
          </a:p>
          <a:p>
            <a:pPr lvl="1"/>
            <a:r>
              <a:rPr lang="en-US" dirty="0"/>
              <a:t>Second level</a:t>
            </a:r>
          </a:p>
        </p:txBody>
      </p:sp>
      <p:sp>
        <p:nvSpPr>
          <p:cNvPr id="21" name="Title Placeholder 1">
            <a:extLst>
              <a:ext uri="{FF2B5EF4-FFF2-40B4-BE49-F238E27FC236}">
                <a16:creationId xmlns:a16="http://schemas.microsoft.com/office/drawing/2014/main" id="{7685A54B-009E-7531-D093-9C1E6AA6E824}"/>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22" name="Text Placeholder 8">
            <a:extLst>
              <a:ext uri="{FF2B5EF4-FFF2-40B4-BE49-F238E27FC236}">
                <a16:creationId xmlns:a16="http://schemas.microsoft.com/office/drawing/2014/main" id="{1F09F11E-B446-F54E-C136-D44C717D2011}"/>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Tree>
    <p:extLst>
      <p:ext uri="{BB962C8B-B14F-4D97-AF65-F5344CB8AC3E}">
        <p14:creationId xmlns:p14="http://schemas.microsoft.com/office/powerpoint/2010/main" val="753278530"/>
      </p:ext>
    </p:extLst>
  </p:cSld>
  <p:clrMapOvr>
    <a:masterClrMapping/>
  </p:clrMapOvr>
  <p:transition>
    <p:fade/>
  </p:transition>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Qualifications 2 x 1 - Black">
    <p:bg>
      <p:bgPr>
        <a:solidFill>
          <a:schemeClr val="tx1"/>
        </a:solidFill>
        <a:effectLst/>
      </p:bgPr>
    </p:bg>
    <p:spTree>
      <p:nvGrpSpPr>
        <p:cNvPr id="1" name=""/>
        <p:cNvGrpSpPr/>
        <p:nvPr/>
      </p:nvGrpSpPr>
      <p:grpSpPr>
        <a:xfrm>
          <a:off x="0" y="0"/>
          <a:ext cx="0" cy="0"/>
          <a:chOff x="0" y="0"/>
          <a:chExt cx="0" cy="0"/>
        </a:xfrm>
      </p:grpSpPr>
      <p:graphicFrame>
        <p:nvGraphicFramePr>
          <p:cNvPr id="10" name="think-cell data - do not delete" hidden="1">
            <a:extLst>
              <a:ext uri="{FF2B5EF4-FFF2-40B4-BE49-F238E27FC236}">
                <a16:creationId xmlns:a16="http://schemas.microsoft.com/office/drawing/2014/main" id="{A7C7A401-E3C4-4448-BB60-24DC9B089C72}"/>
              </a:ext>
            </a:extLst>
          </p:cNvPr>
          <p:cNvGraphicFramePr>
            <a:graphicFrameLocks noChangeAspect="1"/>
          </p:cNvGraphicFramePr>
          <p:nvPr userDrawn="1">
            <p:custDataLst>
              <p:tags r:id="rId1"/>
            </p:custDataLst>
            <p:extLst>
              <p:ext uri="{D42A27DB-BD31-4B8C-83A1-F6EECF244321}">
                <p14:modId xmlns:p14="http://schemas.microsoft.com/office/powerpoint/2010/main" val="121023399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16" name="Picture Placeholder 11">
            <a:extLst>
              <a:ext uri="{FF2B5EF4-FFF2-40B4-BE49-F238E27FC236}">
                <a16:creationId xmlns:a16="http://schemas.microsoft.com/office/drawing/2014/main" id="{DFBE7610-ECB4-CA89-5B4C-9B0C6E8A5706}"/>
              </a:ext>
            </a:extLst>
          </p:cNvPr>
          <p:cNvSpPr>
            <a:spLocks noGrp="1"/>
          </p:cNvSpPr>
          <p:nvPr>
            <p:ph type="pic" sz="quarter" idx="28"/>
          </p:nvPr>
        </p:nvSpPr>
        <p:spPr>
          <a:xfrm>
            <a:off x="4482000" y="1883664"/>
            <a:ext cx="1476000" cy="1476000"/>
          </a:xfrm>
        </p:spPr>
        <p:txBody>
          <a:bodyPr>
            <a:normAutofit/>
          </a:bodyPr>
          <a:lstStyle>
            <a:lvl1pPr algn="ctr">
              <a:defRPr sz="1200"/>
            </a:lvl1pPr>
          </a:lstStyle>
          <a:p>
            <a:r>
              <a:rPr lang="en-US"/>
              <a:t>Click icon to add picture</a:t>
            </a:r>
            <a:endParaRPr lang="en-GB" dirty="0"/>
          </a:p>
        </p:txBody>
      </p:sp>
      <p:sp>
        <p:nvSpPr>
          <p:cNvPr id="18" name="Picture Placeholder 11">
            <a:extLst>
              <a:ext uri="{FF2B5EF4-FFF2-40B4-BE49-F238E27FC236}">
                <a16:creationId xmlns:a16="http://schemas.microsoft.com/office/drawing/2014/main" id="{6E7011BF-A32B-4689-4585-D2226C8A39D9}"/>
              </a:ext>
            </a:extLst>
          </p:cNvPr>
          <p:cNvSpPr>
            <a:spLocks noGrp="1"/>
          </p:cNvSpPr>
          <p:nvPr>
            <p:ph type="pic" sz="quarter" idx="29"/>
          </p:nvPr>
        </p:nvSpPr>
        <p:spPr>
          <a:xfrm>
            <a:off x="10278000" y="1883664"/>
            <a:ext cx="1476000" cy="1476000"/>
          </a:xfrm>
        </p:spPr>
        <p:txBody>
          <a:bodyPr>
            <a:normAutofit/>
          </a:bodyPr>
          <a:lstStyle>
            <a:lvl1pPr algn="ctr">
              <a:defRPr sz="1200"/>
            </a:lvl1pPr>
          </a:lstStyle>
          <a:p>
            <a:r>
              <a:rPr lang="en-US"/>
              <a:t>Click icon to add picture</a:t>
            </a:r>
            <a:endParaRPr lang="en-GB" dirty="0"/>
          </a:p>
        </p:txBody>
      </p:sp>
      <p:sp>
        <p:nvSpPr>
          <p:cNvPr id="2" name="CaseCode">
            <a:extLst>
              <a:ext uri="{FF2B5EF4-FFF2-40B4-BE49-F238E27FC236}">
                <a16:creationId xmlns:a16="http://schemas.microsoft.com/office/drawing/2014/main" id="{FB1AB0CC-E815-A64E-13C9-1E9087A3F714}"/>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49CC0FB1-FB29-62ED-E79E-91BD9EE9F124}"/>
              </a:ext>
            </a:extLst>
          </p:cNvPr>
          <p:cNvSpPr txBox="1"/>
          <p:nvPr userDrawn="1"/>
        </p:nvSpPr>
        <p:spPr>
          <a:xfrm>
            <a:off x="466344"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C4D2FF46-F2E3-4C53-5DB7-61C38243D4F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
        <p:nvSpPr>
          <p:cNvPr id="9" name="Content Placeholder 3">
            <a:extLst>
              <a:ext uri="{FF2B5EF4-FFF2-40B4-BE49-F238E27FC236}">
                <a16:creationId xmlns:a16="http://schemas.microsoft.com/office/drawing/2014/main" id="{DBEB426A-016F-1B65-1168-FF2235F36C2A}"/>
              </a:ext>
            </a:extLst>
          </p:cNvPr>
          <p:cNvSpPr>
            <a:spLocks noGrp="1"/>
          </p:cNvSpPr>
          <p:nvPr>
            <p:ph sz="quarter" idx="10"/>
          </p:nvPr>
        </p:nvSpPr>
        <p:spPr>
          <a:xfrm>
            <a:off x="450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2" name="Title Placeholder 1">
            <a:extLst>
              <a:ext uri="{FF2B5EF4-FFF2-40B4-BE49-F238E27FC236}">
                <a16:creationId xmlns:a16="http://schemas.microsoft.com/office/drawing/2014/main" id="{843CBCEE-6AB3-6F31-A1DF-F3F88E17572A}"/>
              </a:ext>
            </a:extLst>
          </p:cNvPr>
          <p:cNvSpPr>
            <a:spLocks noGrp="1"/>
          </p:cNvSpPr>
          <p:nvPr>
            <p:ph type="title" hasCustomPrompt="1"/>
          </p:nvPr>
        </p:nvSpPr>
        <p:spPr>
          <a:xfrm>
            <a:off x="450000" y="345992"/>
            <a:ext cx="11304000" cy="342000"/>
          </a:xfrm>
          <a:prstGeom prst="rect">
            <a:avLst/>
          </a:prstGeom>
        </p:spPr>
        <p:txBody>
          <a:bodyPr vert="horz" lIns="0" tIns="0" rIns="0" bIns="0" rtlCol="0" anchor="t" anchorCtr="0">
            <a:noAutofit/>
          </a:bodyPr>
          <a:lstStyle>
            <a:lvl1pPr>
              <a:spcBef>
                <a:spcPts val="0"/>
              </a:spcBef>
              <a:spcAft>
                <a:spcPts val="0"/>
              </a:spcAft>
              <a:defRPr sz="2100">
                <a:solidFill>
                  <a:schemeClr val="bg1"/>
                </a:solidFill>
                <a:latin typeface="+mj-lt"/>
              </a:defRPr>
            </a:lvl1pPr>
          </a:lstStyle>
          <a:p>
            <a:r>
              <a:rPr lang="en-US" dirty="0"/>
              <a:t>Click to add title</a:t>
            </a:r>
          </a:p>
        </p:txBody>
      </p:sp>
      <p:sp>
        <p:nvSpPr>
          <p:cNvPr id="14" name="Text Placeholder 8">
            <a:extLst>
              <a:ext uri="{FF2B5EF4-FFF2-40B4-BE49-F238E27FC236}">
                <a16:creationId xmlns:a16="http://schemas.microsoft.com/office/drawing/2014/main" id="{8D7B41BD-8ED5-299A-47F6-EACF78AFCB46}"/>
              </a:ext>
            </a:extLst>
          </p:cNvPr>
          <p:cNvSpPr>
            <a:spLocks noGrp="1"/>
          </p:cNvSpPr>
          <p:nvPr>
            <p:ph type="body" sz="quarter" idx="13" hasCustomPrompt="1"/>
          </p:nvPr>
        </p:nvSpPr>
        <p:spPr>
          <a:xfrm>
            <a:off x="450000" y="684000"/>
            <a:ext cx="11304000" cy="757255"/>
          </a:xfrm>
          <a:prstGeom prst="rect">
            <a:avLst/>
          </a:prstGeom>
        </p:spPr>
        <p:txBody>
          <a:bodyPr vert="horz" lIns="0" tIns="0" rIns="0" bIns="0" rtlCol="0" anchor="t" anchorCtr="0">
            <a:noAutofit/>
          </a:bodyPr>
          <a:lstStyle>
            <a:lvl1pPr>
              <a:spcBef>
                <a:spcPts val="0"/>
              </a:spcBef>
              <a:spcAft>
                <a:spcPts val="0"/>
              </a:spcAft>
              <a:defRPr lang="en-US" sz="1800" b="0" dirty="0">
                <a:solidFill>
                  <a:srgbClr val="D0D0CE"/>
                </a:solidFill>
              </a:defRPr>
            </a:lvl1pPr>
          </a:lstStyle>
          <a:p>
            <a:pPr lvl="0"/>
            <a:r>
              <a:rPr lang="en-US" dirty="0"/>
              <a:t>Click to add subtitle</a:t>
            </a:r>
          </a:p>
        </p:txBody>
      </p:sp>
      <p:sp>
        <p:nvSpPr>
          <p:cNvPr id="15" name="Rectangle 14">
            <a:extLst>
              <a:ext uri="{FF2B5EF4-FFF2-40B4-BE49-F238E27FC236}">
                <a16:creationId xmlns:a16="http://schemas.microsoft.com/office/drawing/2014/main" id="{16E79773-3B23-90E9-4D48-A5FDB54800E7}"/>
              </a:ext>
            </a:extLst>
          </p:cNvPr>
          <p:cNvSpPr/>
          <p:nvPr userDrawn="1"/>
        </p:nvSpPr>
        <p:spPr>
          <a:xfrm>
            <a:off x="6246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17" name="Rectangle 16">
            <a:extLst>
              <a:ext uri="{FF2B5EF4-FFF2-40B4-BE49-F238E27FC236}">
                <a16:creationId xmlns:a16="http://schemas.microsoft.com/office/drawing/2014/main" id="{6B2B04A7-88BB-C053-00D5-6E084E746EAB}"/>
              </a:ext>
            </a:extLst>
          </p:cNvPr>
          <p:cNvSpPr/>
          <p:nvPr userDrawn="1"/>
        </p:nvSpPr>
        <p:spPr>
          <a:xfrm>
            <a:off x="450000" y="1677307"/>
            <a:ext cx="5508000" cy="6096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endParaRPr lang="en-US" sz="1100" noProof="0" dirty="0">
              <a:solidFill>
                <a:schemeClr val="bg1"/>
              </a:solidFill>
            </a:endParaRPr>
          </a:p>
        </p:txBody>
      </p:sp>
      <p:sp>
        <p:nvSpPr>
          <p:cNvPr id="6" name="Content Placeholder 3">
            <a:extLst>
              <a:ext uri="{FF2B5EF4-FFF2-40B4-BE49-F238E27FC236}">
                <a16:creationId xmlns:a16="http://schemas.microsoft.com/office/drawing/2014/main" id="{27FAF8CA-26D6-3CCD-4D28-A109DD82A4FA}"/>
              </a:ext>
            </a:extLst>
          </p:cNvPr>
          <p:cNvSpPr>
            <a:spLocks noGrp="1"/>
          </p:cNvSpPr>
          <p:nvPr>
            <p:ph sz="quarter" idx="30"/>
          </p:nvPr>
        </p:nvSpPr>
        <p:spPr>
          <a:xfrm>
            <a:off x="6246000" y="3491918"/>
            <a:ext cx="5508000" cy="2880000"/>
          </a:xfrm>
          <a:prstGeom prst="rect">
            <a:avLst/>
          </a:prstGeom>
        </p:spPr>
        <p:txBody>
          <a:bodyPr>
            <a:noAutofit/>
          </a:bodyPr>
          <a:lstStyle>
            <a:lvl1pPr marL="0" indent="0" algn="l">
              <a:spcBef>
                <a:spcPts val="200"/>
              </a:spcBef>
              <a:spcAft>
                <a:spcPts val="200"/>
              </a:spcAft>
              <a:buFontTx/>
              <a:buNone/>
              <a:tabLst>
                <a:tab pos="3771900" algn="r"/>
              </a:tabLst>
              <a:defRPr sz="1200">
                <a:solidFill>
                  <a:schemeClr val="bg1"/>
                </a:solidFill>
                <a:latin typeface="+mn-lt"/>
              </a:defRPr>
            </a:lvl1pPr>
            <a:lvl2pPr marL="18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j-lt"/>
              </a:defRPr>
            </a:lvl2pPr>
            <a:lvl3pPr marL="36000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3pPr>
            <a:lvl4pPr marL="539750" indent="-180000" algn="l">
              <a:spcBef>
                <a:spcPts val="200"/>
              </a:spcBef>
              <a:spcAft>
                <a:spcPts val="200"/>
              </a:spcAft>
              <a:buClrTx/>
              <a:buSzPct val="100000"/>
              <a:buFont typeface="Arial" panose="020B0604020202020204" pitchFamily="34" charset="0"/>
              <a:buChar char="◦"/>
              <a:tabLst>
                <a:tab pos="3771900" algn="r"/>
              </a:tabLst>
              <a:defRPr sz="1200">
                <a:solidFill>
                  <a:schemeClr val="bg1"/>
                </a:solidFill>
                <a:latin typeface="+mn-lt"/>
              </a:defRPr>
            </a:lvl4pPr>
            <a:lvl5pPr marL="720000" indent="-180000" algn="l">
              <a:spcBef>
                <a:spcPts val="200"/>
              </a:spcBef>
              <a:spcAft>
                <a:spcPts val="200"/>
              </a:spcAft>
              <a:buClrTx/>
              <a:buSzPct val="100000"/>
              <a:buFont typeface="Arial" panose="020B0604020202020204" pitchFamily="34" charset="0"/>
              <a:buChar char="−"/>
              <a:tabLst>
                <a:tab pos="3771900" algn="r"/>
              </a:tabLst>
              <a:defRPr sz="1200" baseline="0">
                <a:solidFill>
                  <a:schemeClr val="bg1"/>
                </a:solidFill>
                <a:latin typeface="+mn-lt"/>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Tree>
    <p:extLst>
      <p:ext uri="{BB962C8B-B14F-4D97-AF65-F5344CB8AC3E}">
        <p14:creationId xmlns:p14="http://schemas.microsoft.com/office/powerpoint/2010/main" val="2734513497"/>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End slide - Black">
    <p:bg>
      <p:bgPr>
        <a:solidFill>
          <a:schemeClr val="tx1"/>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3"/>
          </p:nvPr>
        </p:nvSpPr>
        <p:spPr>
          <a:xfrm>
            <a:off x="450000" y="4194287"/>
            <a:ext cx="8528936" cy="2169796"/>
          </a:xfrm>
        </p:spPr>
        <p:txBody>
          <a:bodyPr anchor="b" anchorCtr="0">
            <a:noAutofit/>
          </a:bodyPr>
          <a:lstStyle>
            <a:lvl1pPr>
              <a:lnSpc>
                <a:spcPct val="100000"/>
              </a:lnSpc>
              <a:spcAft>
                <a:spcPts val="450"/>
              </a:spcAft>
              <a:defRPr sz="800" b="0">
                <a:solidFill>
                  <a:schemeClr val="bg1"/>
                </a:solidFill>
              </a:defRPr>
            </a:lvl1pPr>
          </a:lstStyle>
          <a:p>
            <a:pPr lvl="0"/>
            <a:r>
              <a:rPr lang="en-US"/>
              <a:t>Click to edit Master text styles</a:t>
            </a:r>
          </a:p>
        </p:txBody>
      </p:sp>
      <p:sp>
        <p:nvSpPr>
          <p:cNvPr id="3" name="Picture Placeholder 2"/>
          <p:cNvSpPr>
            <a:spLocks noGrp="1"/>
          </p:cNvSpPr>
          <p:nvPr>
            <p:ph type="pic" sz="quarter" idx="14" hasCustomPrompt="1"/>
          </p:nvPr>
        </p:nvSpPr>
        <p:spPr>
          <a:xfrm>
            <a:off x="9412074" y="4189870"/>
            <a:ext cx="2319503" cy="1725448"/>
          </a:xfrm>
        </p:spPr>
        <p:txBody>
          <a:bodyPr anchor="ctr" anchorCtr="0">
            <a:normAutofit/>
          </a:bodyPr>
          <a:lstStyle>
            <a:lvl1pPr algn="ctr">
              <a:defRPr sz="600" b="0">
                <a:solidFill>
                  <a:schemeClr val="bg1"/>
                </a:solidFill>
              </a:defRPr>
            </a:lvl1pPr>
          </a:lstStyle>
          <a:p>
            <a:r>
              <a:rPr lang="en-GB" sz="675" dirty="0"/>
              <a:t>Insert sponsorship mark here</a:t>
            </a:r>
            <a:endParaRPr lang="en-GB" dirty="0"/>
          </a:p>
        </p:txBody>
      </p:sp>
      <p:sp>
        <p:nvSpPr>
          <p:cNvPr id="8" name="Text Placeholder 7"/>
          <p:cNvSpPr>
            <a:spLocks noGrp="1"/>
          </p:cNvSpPr>
          <p:nvPr>
            <p:ph type="body" sz="quarter" idx="15"/>
          </p:nvPr>
        </p:nvSpPr>
        <p:spPr>
          <a:xfrm>
            <a:off x="9412076" y="6000361"/>
            <a:ext cx="2319501" cy="363722"/>
          </a:xfrm>
        </p:spPr>
        <p:txBody>
          <a:bodyPr anchor="b" anchorCtr="0">
            <a:noAutofit/>
          </a:bodyPr>
          <a:lstStyle>
            <a:lvl1pPr>
              <a:lnSpc>
                <a:spcPct val="100000"/>
              </a:lnSpc>
              <a:defRPr sz="600" b="0">
                <a:solidFill>
                  <a:schemeClr val="bg1"/>
                </a:solidFill>
              </a:defRPr>
            </a:lvl1pPr>
          </a:lstStyle>
          <a:p>
            <a:pPr lvl="0"/>
            <a:r>
              <a:rPr lang="en-US"/>
              <a:t>Click to edit Master text styles</a:t>
            </a:r>
          </a:p>
        </p:txBody>
      </p:sp>
      <p:grpSp>
        <p:nvGrpSpPr>
          <p:cNvPr id="16" name="Group 15">
            <a:extLst>
              <a:ext uri="{FF2B5EF4-FFF2-40B4-BE49-F238E27FC236}">
                <a16:creationId xmlns:a16="http://schemas.microsoft.com/office/drawing/2014/main" id="{8AB860FC-9229-466C-B67B-E6B79E07BB2B}"/>
              </a:ext>
            </a:extLst>
          </p:cNvPr>
          <p:cNvGrpSpPr/>
          <p:nvPr userDrawn="1"/>
        </p:nvGrpSpPr>
        <p:grpSpPr>
          <a:xfrm>
            <a:off x="450000" y="341312"/>
            <a:ext cx="1819656" cy="347472"/>
            <a:chOff x="398463" y="404813"/>
            <a:chExt cx="1627187" cy="307976"/>
          </a:xfrm>
          <a:solidFill>
            <a:schemeClr val="bg1"/>
          </a:solidFill>
        </p:grpSpPr>
        <p:sp>
          <p:nvSpPr>
            <p:cNvPr id="17" name="Oval 5">
              <a:extLst>
                <a:ext uri="{FF2B5EF4-FFF2-40B4-BE49-F238E27FC236}">
                  <a16:creationId xmlns:a16="http://schemas.microsoft.com/office/drawing/2014/main" id="{477D509D-A74E-4D79-8C41-28EE20877109}"/>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8" name="Freeform 6">
              <a:extLst>
                <a:ext uri="{FF2B5EF4-FFF2-40B4-BE49-F238E27FC236}">
                  <a16:creationId xmlns:a16="http://schemas.microsoft.com/office/drawing/2014/main" id="{CC851991-483D-4A9F-8C5F-626DE9D5C1B0}"/>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19" name="Rectangle 7">
              <a:extLst>
                <a:ext uri="{FF2B5EF4-FFF2-40B4-BE49-F238E27FC236}">
                  <a16:creationId xmlns:a16="http://schemas.microsoft.com/office/drawing/2014/main" id="{28FEC250-9F3B-45BC-90AF-4CDE000C2C36}"/>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1" name="Freeform 8">
              <a:extLst>
                <a:ext uri="{FF2B5EF4-FFF2-40B4-BE49-F238E27FC236}">
                  <a16:creationId xmlns:a16="http://schemas.microsoft.com/office/drawing/2014/main" id="{F8494B23-9F67-4108-8FC3-E645BD138AE0}"/>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2" name="Rectangle 9">
              <a:extLst>
                <a:ext uri="{FF2B5EF4-FFF2-40B4-BE49-F238E27FC236}">
                  <a16:creationId xmlns:a16="http://schemas.microsoft.com/office/drawing/2014/main" id="{198EEDBF-F835-40E6-A1D3-AAADC96DD008}"/>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3" name="Rectangle 10">
              <a:extLst>
                <a:ext uri="{FF2B5EF4-FFF2-40B4-BE49-F238E27FC236}">
                  <a16:creationId xmlns:a16="http://schemas.microsoft.com/office/drawing/2014/main" id="{42C9A861-6332-4ADC-88F7-183765B2D793}"/>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4" name="Freeform 11">
              <a:extLst>
                <a:ext uri="{FF2B5EF4-FFF2-40B4-BE49-F238E27FC236}">
                  <a16:creationId xmlns:a16="http://schemas.microsoft.com/office/drawing/2014/main" id="{593BFC01-C985-4400-9F59-CA3E701AB845}"/>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5" name="Freeform 12">
              <a:extLst>
                <a:ext uri="{FF2B5EF4-FFF2-40B4-BE49-F238E27FC236}">
                  <a16:creationId xmlns:a16="http://schemas.microsoft.com/office/drawing/2014/main" id="{4A67BA7C-21CB-474A-9E6A-BCA082851A8C}"/>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6" name="Freeform 13">
              <a:extLst>
                <a:ext uri="{FF2B5EF4-FFF2-40B4-BE49-F238E27FC236}">
                  <a16:creationId xmlns:a16="http://schemas.microsoft.com/office/drawing/2014/main" id="{315ADC0C-A127-4E52-A974-5D4D91506DAC}"/>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37" name="Freeform 14">
              <a:extLst>
                <a:ext uri="{FF2B5EF4-FFF2-40B4-BE49-F238E27FC236}">
                  <a16:creationId xmlns:a16="http://schemas.microsoft.com/office/drawing/2014/main" id="{71ADF477-53BF-4770-AA08-07332CAF6A7B}"/>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869368264"/>
      </p:ext>
    </p:extLst>
  </p:cSld>
  <p:clrMapOvr>
    <a:masterClrMapping/>
  </p:clrMapOvr>
  <p:hf hd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le Slide - Black Page Image">
    <p:bg bwMode="gray">
      <p:bgPr>
        <a:solidFill>
          <a:schemeClr val="tx1"/>
        </a:solidFill>
        <a:effectLst/>
      </p:bgPr>
    </p:bg>
    <p:spTree>
      <p:nvGrpSpPr>
        <p:cNvPr id="1" name=""/>
        <p:cNvGrpSpPr/>
        <p:nvPr/>
      </p:nvGrpSpPr>
      <p:grpSpPr>
        <a:xfrm>
          <a:off x="0" y="0"/>
          <a:ext cx="0" cy="0"/>
          <a:chOff x="0" y="0"/>
          <a:chExt cx="0" cy="0"/>
        </a:xfrm>
      </p:grpSpPr>
      <p:sp>
        <p:nvSpPr>
          <p:cNvPr id="17" name="Picture Placeholder 8">
            <a:extLst>
              <a:ext uri="{FF2B5EF4-FFF2-40B4-BE49-F238E27FC236}">
                <a16:creationId xmlns:a16="http://schemas.microsoft.com/office/drawing/2014/main" id="{DEF77F0F-DE6A-48C9-92BD-013174DD643C}"/>
              </a:ext>
            </a:extLst>
          </p:cNvPr>
          <p:cNvSpPr>
            <a:spLocks noGrp="1"/>
          </p:cNvSpPr>
          <p:nvPr>
            <p:ph type="pic" sz="quarter" idx="11"/>
          </p:nvPr>
        </p:nvSpPr>
        <p:spPr>
          <a:xfrm>
            <a:off x="0" y="0"/>
            <a:ext cx="12192000" cy="6858000"/>
          </a:xfrm>
          <a:prstGeom prst="rect">
            <a:avLst/>
          </a:prstGeom>
        </p:spPr>
        <p:txBody>
          <a:bodyPr/>
          <a:lstStyle>
            <a:lvl1pPr>
              <a:defRPr>
                <a:solidFill>
                  <a:schemeClr val="bg1"/>
                </a:solidFill>
              </a:defRPr>
            </a:lvl1pPr>
          </a:lstStyle>
          <a:p>
            <a:r>
              <a:rPr lang="en-US" noProof="0"/>
              <a:t>Click icon to add picture</a:t>
            </a:r>
            <a:endParaRPr lang="en-US" noProof="0" dirty="0"/>
          </a:p>
        </p:txBody>
      </p:sp>
      <p:sp>
        <p:nvSpPr>
          <p:cNvPr id="28" name="Text Placeholder 4">
            <a:extLst>
              <a:ext uri="{FF2B5EF4-FFF2-40B4-BE49-F238E27FC236}">
                <a16:creationId xmlns:a16="http://schemas.microsoft.com/office/drawing/2014/main" id="{7843742C-26CB-411F-8564-50309241988E}"/>
              </a:ext>
            </a:extLst>
          </p:cNvPr>
          <p:cNvSpPr>
            <a:spLocks noGrp="1"/>
          </p:cNvSpPr>
          <p:nvPr>
            <p:ph type="body" sz="quarter" idx="10"/>
          </p:nvPr>
        </p:nvSpPr>
        <p:spPr>
          <a:xfrm>
            <a:off x="449999" y="6365848"/>
            <a:ext cx="4464000" cy="180000"/>
          </a:xfrm>
          <a:prstGeom prst="rect">
            <a:avLst/>
          </a:prstGeom>
        </p:spPr>
        <p:txBody>
          <a:bodyPr anchor="ctr">
            <a:noAutofit/>
          </a:bodyPr>
          <a:lstStyle>
            <a:lvl1pPr>
              <a:spcAft>
                <a:spcPts val="0"/>
              </a:spcAft>
              <a:defRPr sz="1400" b="1">
                <a:solidFill>
                  <a:schemeClr val="bg1"/>
                </a:solidFill>
                <a:latin typeface="Calibri" panose="020F0502020204030204" pitchFamily="34" charset="0"/>
                <a:cs typeface="Calibri" panose="020F0502020204030204"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noProof="0" dirty="0"/>
              <a:t>Click to edit Master text styles</a:t>
            </a:r>
          </a:p>
        </p:txBody>
      </p:sp>
      <p:sp>
        <p:nvSpPr>
          <p:cNvPr id="29" name="Title 1">
            <a:extLst>
              <a:ext uri="{FF2B5EF4-FFF2-40B4-BE49-F238E27FC236}">
                <a16:creationId xmlns:a16="http://schemas.microsoft.com/office/drawing/2014/main" id="{A7C729B7-24CD-4887-BCB2-9B9E69736AAE}"/>
              </a:ext>
            </a:extLst>
          </p:cNvPr>
          <p:cNvSpPr>
            <a:spLocks noGrp="1"/>
          </p:cNvSpPr>
          <p:nvPr>
            <p:ph type="ctrTitle"/>
          </p:nvPr>
        </p:nvSpPr>
        <p:spPr bwMode="gray">
          <a:xfrm>
            <a:off x="450000" y="5186209"/>
            <a:ext cx="4446269" cy="895983"/>
          </a:xfrm>
          <a:prstGeom prst="rect">
            <a:avLst/>
          </a:prstGeom>
        </p:spPr>
        <p:txBody>
          <a:bodyPr anchor="b" anchorCtr="0">
            <a:noAutofit/>
          </a:bodyPr>
          <a:lstStyle>
            <a:lvl1pPr algn="l">
              <a:lnSpc>
                <a:spcPts val="3200"/>
              </a:lnSpc>
              <a:defRPr sz="3200" b="0">
                <a:solidFill>
                  <a:schemeClr val="accent3"/>
                </a:solidFill>
                <a:latin typeface="Calibri Light" panose="020F0302020204030204" pitchFamily="34" charset="0"/>
                <a:ea typeface="Open Sans" panose="020B0606030504020204" pitchFamily="34" charset="0"/>
                <a:cs typeface="Calibri Light" panose="020F0302020204030204" pitchFamily="34" charset="0"/>
              </a:defRPr>
            </a:lvl1pPr>
          </a:lstStyle>
          <a:p>
            <a:r>
              <a:rPr lang="en-US" noProof="0"/>
              <a:t>Click to edit Master title style</a:t>
            </a:r>
            <a:endParaRPr lang="en-US" noProof="0" dirty="0"/>
          </a:p>
        </p:txBody>
      </p:sp>
      <p:grpSp>
        <p:nvGrpSpPr>
          <p:cNvPr id="50" name="Group 49">
            <a:extLst>
              <a:ext uri="{FF2B5EF4-FFF2-40B4-BE49-F238E27FC236}">
                <a16:creationId xmlns:a16="http://schemas.microsoft.com/office/drawing/2014/main" id="{88F05BB3-C018-BA5C-F9C7-3C16D084D097}"/>
              </a:ext>
            </a:extLst>
          </p:cNvPr>
          <p:cNvGrpSpPr/>
          <p:nvPr userDrawn="1"/>
        </p:nvGrpSpPr>
        <p:grpSpPr>
          <a:xfrm>
            <a:off x="450000" y="341312"/>
            <a:ext cx="1819656" cy="347472"/>
            <a:chOff x="398463" y="404813"/>
            <a:chExt cx="1627187" cy="307976"/>
          </a:xfrm>
          <a:solidFill>
            <a:schemeClr val="bg1"/>
          </a:solidFill>
        </p:grpSpPr>
        <p:sp>
          <p:nvSpPr>
            <p:cNvPr id="51" name="Oval 5">
              <a:extLst>
                <a:ext uri="{FF2B5EF4-FFF2-40B4-BE49-F238E27FC236}">
                  <a16:creationId xmlns:a16="http://schemas.microsoft.com/office/drawing/2014/main" id="{D110F402-178F-F5E7-2721-4CC50CCE4C7A}"/>
                </a:ext>
              </a:extLst>
            </p:cNvPr>
            <p:cNvSpPr>
              <a:spLocks noChangeArrowheads="1"/>
            </p:cNvSpPr>
            <p:nvPr userDrawn="1"/>
          </p:nvSpPr>
          <p:spPr bwMode="auto">
            <a:xfrm>
              <a:off x="1938338" y="625476"/>
              <a:ext cx="87312" cy="8731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2" name="Freeform 6">
              <a:extLst>
                <a:ext uri="{FF2B5EF4-FFF2-40B4-BE49-F238E27FC236}">
                  <a16:creationId xmlns:a16="http://schemas.microsoft.com/office/drawing/2014/main" id="{E8381278-8B8F-4A2B-0553-8BB7D769D22B}"/>
                </a:ext>
              </a:extLst>
            </p:cNvPr>
            <p:cNvSpPr>
              <a:spLocks noEditPoints="1"/>
            </p:cNvSpPr>
            <p:nvPr userDrawn="1"/>
          </p:nvSpPr>
          <p:spPr bwMode="auto">
            <a:xfrm>
              <a:off x="398463" y="406401"/>
              <a:ext cx="247650" cy="301625"/>
            </a:xfrm>
            <a:custGeom>
              <a:avLst/>
              <a:gdLst>
                <a:gd name="T0" fmla="*/ 287 w 287"/>
                <a:gd name="T1" fmla="*/ 166 h 347"/>
                <a:gd name="T2" fmla="*/ 240 w 287"/>
                <a:gd name="T3" fmla="*/ 300 h 347"/>
                <a:gd name="T4" fmla="*/ 109 w 287"/>
                <a:gd name="T5" fmla="*/ 347 h 347"/>
                <a:gd name="T6" fmla="*/ 0 w 287"/>
                <a:gd name="T7" fmla="*/ 347 h 347"/>
                <a:gd name="T8" fmla="*/ 0 w 287"/>
                <a:gd name="T9" fmla="*/ 0 h 347"/>
                <a:gd name="T10" fmla="*/ 117 w 287"/>
                <a:gd name="T11" fmla="*/ 0 h 347"/>
                <a:gd name="T12" fmla="*/ 243 w 287"/>
                <a:gd name="T13" fmla="*/ 43 h 347"/>
                <a:gd name="T14" fmla="*/ 287 w 287"/>
                <a:gd name="T15" fmla="*/ 166 h 347"/>
                <a:gd name="T16" fmla="*/ 192 w 287"/>
                <a:gd name="T17" fmla="*/ 170 h 347"/>
                <a:gd name="T18" fmla="*/ 174 w 287"/>
                <a:gd name="T19" fmla="*/ 99 h 347"/>
                <a:gd name="T20" fmla="*/ 118 w 287"/>
                <a:gd name="T21" fmla="*/ 76 h 347"/>
                <a:gd name="T22" fmla="*/ 91 w 287"/>
                <a:gd name="T23" fmla="*/ 76 h 347"/>
                <a:gd name="T24" fmla="*/ 91 w 287"/>
                <a:gd name="T25" fmla="*/ 270 h 347"/>
                <a:gd name="T26" fmla="*/ 111 w 287"/>
                <a:gd name="T27" fmla="*/ 270 h 347"/>
                <a:gd name="T28" fmla="*/ 173 w 287"/>
                <a:gd name="T29" fmla="*/ 245 h 347"/>
                <a:gd name="T30" fmla="*/ 192 w 287"/>
                <a:gd name="T31" fmla="*/ 170 h 3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87" h="347">
                  <a:moveTo>
                    <a:pt x="287" y="166"/>
                  </a:moveTo>
                  <a:cubicBezTo>
                    <a:pt x="287" y="224"/>
                    <a:pt x="271" y="269"/>
                    <a:pt x="240" y="300"/>
                  </a:cubicBezTo>
                  <a:cubicBezTo>
                    <a:pt x="209" y="331"/>
                    <a:pt x="165" y="347"/>
                    <a:pt x="109" y="347"/>
                  </a:cubicBezTo>
                  <a:cubicBezTo>
                    <a:pt x="0" y="347"/>
                    <a:pt x="0" y="347"/>
                    <a:pt x="0" y="347"/>
                  </a:cubicBezTo>
                  <a:cubicBezTo>
                    <a:pt x="0" y="0"/>
                    <a:pt x="0" y="0"/>
                    <a:pt x="0" y="0"/>
                  </a:cubicBezTo>
                  <a:cubicBezTo>
                    <a:pt x="117" y="0"/>
                    <a:pt x="117" y="0"/>
                    <a:pt x="117" y="0"/>
                  </a:cubicBezTo>
                  <a:cubicBezTo>
                    <a:pt x="171" y="0"/>
                    <a:pt x="213" y="15"/>
                    <a:pt x="243" y="43"/>
                  </a:cubicBezTo>
                  <a:cubicBezTo>
                    <a:pt x="272" y="72"/>
                    <a:pt x="287" y="113"/>
                    <a:pt x="287" y="166"/>
                  </a:cubicBezTo>
                  <a:moveTo>
                    <a:pt x="192" y="170"/>
                  </a:moveTo>
                  <a:cubicBezTo>
                    <a:pt x="192" y="138"/>
                    <a:pt x="186" y="114"/>
                    <a:pt x="174" y="99"/>
                  </a:cubicBezTo>
                  <a:cubicBezTo>
                    <a:pt x="161" y="84"/>
                    <a:pt x="143" y="76"/>
                    <a:pt x="118" y="76"/>
                  </a:cubicBezTo>
                  <a:cubicBezTo>
                    <a:pt x="91" y="76"/>
                    <a:pt x="91" y="76"/>
                    <a:pt x="91" y="76"/>
                  </a:cubicBezTo>
                  <a:cubicBezTo>
                    <a:pt x="91" y="270"/>
                    <a:pt x="91" y="270"/>
                    <a:pt x="91" y="270"/>
                  </a:cubicBezTo>
                  <a:cubicBezTo>
                    <a:pt x="111" y="270"/>
                    <a:pt x="111" y="270"/>
                    <a:pt x="111" y="270"/>
                  </a:cubicBezTo>
                  <a:cubicBezTo>
                    <a:pt x="139" y="270"/>
                    <a:pt x="160" y="262"/>
                    <a:pt x="173" y="245"/>
                  </a:cubicBezTo>
                  <a:cubicBezTo>
                    <a:pt x="186" y="229"/>
                    <a:pt x="192" y="204"/>
                    <a:pt x="192" y="17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3" name="Rectangle 7">
              <a:extLst>
                <a:ext uri="{FF2B5EF4-FFF2-40B4-BE49-F238E27FC236}">
                  <a16:creationId xmlns:a16="http://schemas.microsoft.com/office/drawing/2014/main" id="{CD01A11A-57C5-2282-1BDA-D5DD716DBD2D}"/>
                </a:ext>
              </a:extLst>
            </p:cNvPr>
            <p:cNvSpPr>
              <a:spLocks noChangeArrowheads="1"/>
            </p:cNvSpPr>
            <p:nvPr userDrawn="1"/>
          </p:nvSpPr>
          <p:spPr bwMode="auto">
            <a:xfrm>
              <a:off x="906463" y="404813"/>
              <a:ext cx="74612" cy="3032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4" name="Freeform 8">
              <a:extLst>
                <a:ext uri="{FF2B5EF4-FFF2-40B4-BE49-F238E27FC236}">
                  <a16:creationId xmlns:a16="http://schemas.microsoft.com/office/drawing/2014/main" id="{A5BD5D19-C24F-53D3-E071-4F586C08D1EC}"/>
                </a:ext>
              </a:extLst>
            </p:cNvPr>
            <p:cNvSpPr>
              <a:spLocks noEditPoints="1"/>
            </p:cNvSpPr>
            <p:nvPr userDrawn="1"/>
          </p:nvSpPr>
          <p:spPr bwMode="auto">
            <a:xfrm>
              <a:off x="1011238" y="479426"/>
              <a:ext cx="215900" cy="231775"/>
            </a:xfrm>
            <a:custGeom>
              <a:avLst/>
              <a:gdLst>
                <a:gd name="T0" fmla="*/ 252 w 252"/>
                <a:gd name="T1" fmla="*/ 133 h 267"/>
                <a:gd name="T2" fmla="*/ 218 w 252"/>
                <a:gd name="T3" fmla="*/ 232 h 267"/>
                <a:gd name="T4" fmla="*/ 125 w 252"/>
                <a:gd name="T5" fmla="*/ 267 h 267"/>
                <a:gd name="T6" fmla="*/ 34 w 252"/>
                <a:gd name="T7" fmla="*/ 231 h 267"/>
                <a:gd name="T8" fmla="*/ 0 w 252"/>
                <a:gd name="T9" fmla="*/ 133 h 267"/>
                <a:gd name="T10" fmla="*/ 33 w 252"/>
                <a:gd name="T11" fmla="*/ 35 h 267"/>
                <a:gd name="T12" fmla="*/ 127 w 252"/>
                <a:gd name="T13" fmla="*/ 0 h 267"/>
                <a:gd name="T14" fmla="*/ 192 w 252"/>
                <a:gd name="T15" fmla="*/ 16 h 267"/>
                <a:gd name="T16" fmla="*/ 236 w 252"/>
                <a:gd name="T17" fmla="*/ 63 h 267"/>
                <a:gd name="T18" fmla="*/ 252 w 252"/>
                <a:gd name="T19" fmla="*/ 133 h 267"/>
                <a:gd name="T20" fmla="*/ 88 w 252"/>
                <a:gd name="T21" fmla="*/ 133 h 267"/>
                <a:gd name="T22" fmla="*/ 97 w 252"/>
                <a:gd name="T23" fmla="*/ 184 h 267"/>
                <a:gd name="T24" fmla="*/ 126 w 252"/>
                <a:gd name="T25" fmla="*/ 201 h 267"/>
                <a:gd name="T26" fmla="*/ 155 w 252"/>
                <a:gd name="T27" fmla="*/ 184 h 267"/>
                <a:gd name="T28" fmla="*/ 163 w 252"/>
                <a:gd name="T29" fmla="*/ 133 h 267"/>
                <a:gd name="T30" fmla="*/ 155 w 252"/>
                <a:gd name="T31" fmla="*/ 83 h 267"/>
                <a:gd name="T32" fmla="*/ 126 w 252"/>
                <a:gd name="T33" fmla="*/ 66 h 267"/>
                <a:gd name="T34" fmla="*/ 97 w 252"/>
                <a:gd name="T35" fmla="*/ 83 h 267"/>
                <a:gd name="T36" fmla="*/ 88 w 252"/>
                <a:gd name="T37" fmla="*/ 133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2" h="267">
                  <a:moveTo>
                    <a:pt x="252" y="133"/>
                  </a:moveTo>
                  <a:cubicBezTo>
                    <a:pt x="252" y="175"/>
                    <a:pt x="241" y="208"/>
                    <a:pt x="218" y="232"/>
                  </a:cubicBezTo>
                  <a:cubicBezTo>
                    <a:pt x="196" y="256"/>
                    <a:pt x="165" y="267"/>
                    <a:pt x="125" y="267"/>
                  </a:cubicBezTo>
                  <a:cubicBezTo>
                    <a:pt x="87" y="267"/>
                    <a:pt x="56" y="255"/>
                    <a:pt x="34" y="231"/>
                  </a:cubicBezTo>
                  <a:cubicBezTo>
                    <a:pt x="11" y="207"/>
                    <a:pt x="0" y="174"/>
                    <a:pt x="0" y="133"/>
                  </a:cubicBezTo>
                  <a:cubicBezTo>
                    <a:pt x="0" y="91"/>
                    <a:pt x="11" y="58"/>
                    <a:pt x="33" y="35"/>
                  </a:cubicBezTo>
                  <a:cubicBezTo>
                    <a:pt x="55" y="12"/>
                    <a:pt x="86" y="0"/>
                    <a:pt x="127" y="0"/>
                  </a:cubicBezTo>
                  <a:cubicBezTo>
                    <a:pt x="151" y="0"/>
                    <a:pt x="173" y="5"/>
                    <a:pt x="192" y="16"/>
                  </a:cubicBezTo>
                  <a:cubicBezTo>
                    <a:pt x="211" y="27"/>
                    <a:pt x="226" y="42"/>
                    <a:pt x="236" y="63"/>
                  </a:cubicBezTo>
                  <a:cubicBezTo>
                    <a:pt x="247" y="83"/>
                    <a:pt x="252" y="106"/>
                    <a:pt x="252" y="133"/>
                  </a:cubicBezTo>
                  <a:moveTo>
                    <a:pt x="88" y="133"/>
                  </a:moveTo>
                  <a:cubicBezTo>
                    <a:pt x="88" y="155"/>
                    <a:pt x="91" y="172"/>
                    <a:pt x="97" y="184"/>
                  </a:cubicBezTo>
                  <a:cubicBezTo>
                    <a:pt x="103" y="195"/>
                    <a:pt x="112" y="201"/>
                    <a:pt x="126" y="201"/>
                  </a:cubicBezTo>
                  <a:cubicBezTo>
                    <a:pt x="140" y="201"/>
                    <a:pt x="149" y="195"/>
                    <a:pt x="155" y="184"/>
                  </a:cubicBezTo>
                  <a:cubicBezTo>
                    <a:pt x="160" y="172"/>
                    <a:pt x="163" y="155"/>
                    <a:pt x="163" y="133"/>
                  </a:cubicBezTo>
                  <a:cubicBezTo>
                    <a:pt x="163" y="111"/>
                    <a:pt x="160" y="94"/>
                    <a:pt x="155" y="83"/>
                  </a:cubicBezTo>
                  <a:cubicBezTo>
                    <a:pt x="149" y="72"/>
                    <a:pt x="139" y="66"/>
                    <a:pt x="126" y="66"/>
                  </a:cubicBezTo>
                  <a:cubicBezTo>
                    <a:pt x="112" y="66"/>
                    <a:pt x="103" y="72"/>
                    <a:pt x="97" y="83"/>
                  </a:cubicBezTo>
                  <a:cubicBezTo>
                    <a:pt x="91" y="94"/>
                    <a:pt x="88" y="111"/>
                    <a:pt x="88" y="133"/>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5" name="Rectangle 9">
              <a:extLst>
                <a:ext uri="{FF2B5EF4-FFF2-40B4-BE49-F238E27FC236}">
                  <a16:creationId xmlns:a16="http://schemas.microsoft.com/office/drawing/2014/main" id="{A949C8BC-6E1F-9AF9-8DE7-DB1E34E46F24}"/>
                </a:ext>
              </a:extLst>
            </p:cNvPr>
            <p:cNvSpPr>
              <a:spLocks noChangeArrowheads="1"/>
            </p:cNvSpPr>
            <p:nvPr userDrawn="1"/>
          </p:nvSpPr>
          <p:spPr bwMode="auto">
            <a:xfrm>
              <a:off x="1257300" y="482601"/>
              <a:ext cx="74612" cy="2254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6" name="Rectangle 10">
              <a:extLst>
                <a:ext uri="{FF2B5EF4-FFF2-40B4-BE49-F238E27FC236}">
                  <a16:creationId xmlns:a16="http://schemas.microsoft.com/office/drawing/2014/main" id="{B0417915-C9CE-A886-35D7-ACAFF12760B1}"/>
                </a:ext>
              </a:extLst>
            </p:cNvPr>
            <p:cNvSpPr>
              <a:spLocks noChangeArrowheads="1"/>
            </p:cNvSpPr>
            <p:nvPr userDrawn="1"/>
          </p:nvSpPr>
          <p:spPr bwMode="auto">
            <a:xfrm>
              <a:off x="1257300" y="404813"/>
              <a:ext cx="74612" cy="508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7" name="Freeform 11">
              <a:extLst>
                <a:ext uri="{FF2B5EF4-FFF2-40B4-BE49-F238E27FC236}">
                  <a16:creationId xmlns:a16="http://schemas.microsoft.com/office/drawing/2014/main" id="{BB6AE7AA-ACF3-FE3A-C102-841EA4F1ECAE}"/>
                </a:ext>
              </a:extLst>
            </p:cNvPr>
            <p:cNvSpPr>
              <a:spLocks/>
            </p:cNvSpPr>
            <p:nvPr userDrawn="1"/>
          </p:nvSpPr>
          <p:spPr bwMode="auto">
            <a:xfrm>
              <a:off x="1362075" y="411163"/>
              <a:ext cx="158750" cy="300038"/>
            </a:xfrm>
            <a:custGeom>
              <a:avLst/>
              <a:gdLst>
                <a:gd name="T0" fmla="*/ 142 w 184"/>
                <a:gd name="T1" fmla="*/ 274 h 344"/>
                <a:gd name="T2" fmla="*/ 184 w 184"/>
                <a:gd name="T3" fmla="*/ 265 h 344"/>
                <a:gd name="T4" fmla="*/ 184 w 184"/>
                <a:gd name="T5" fmla="*/ 330 h 344"/>
                <a:gd name="T6" fmla="*/ 150 w 184"/>
                <a:gd name="T7" fmla="*/ 341 h 344"/>
                <a:gd name="T8" fmla="*/ 113 w 184"/>
                <a:gd name="T9" fmla="*/ 344 h 344"/>
                <a:gd name="T10" fmla="*/ 50 w 184"/>
                <a:gd name="T11" fmla="*/ 322 h 344"/>
                <a:gd name="T12" fmla="*/ 30 w 184"/>
                <a:gd name="T13" fmla="*/ 255 h 344"/>
                <a:gd name="T14" fmla="*/ 30 w 184"/>
                <a:gd name="T15" fmla="*/ 148 h 344"/>
                <a:gd name="T16" fmla="*/ 0 w 184"/>
                <a:gd name="T17" fmla="*/ 148 h 344"/>
                <a:gd name="T18" fmla="*/ 0 w 184"/>
                <a:gd name="T19" fmla="*/ 81 h 344"/>
                <a:gd name="T20" fmla="*/ 30 w 184"/>
                <a:gd name="T21" fmla="*/ 81 h 344"/>
                <a:gd name="T22" fmla="*/ 30 w 184"/>
                <a:gd name="T23" fmla="*/ 16 h 344"/>
                <a:gd name="T24" fmla="*/ 118 w 184"/>
                <a:gd name="T25" fmla="*/ 0 h 344"/>
                <a:gd name="T26" fmla="*/ 118 w 184"/>
                <a:gd name="T27" fmla="*/ 81 h 344"/>
                <a:gd name="T28" fmla="*/ 174 w 184"/>
                <a:gd name="T29" fmla="*/ 81 h 344"/>
                <a:gd name="T30" fmla="*/ 174 w 184"/>
                <a:gd name="T31" fmla="*/ 148 h 344"/>
                <a:gd name="T32" fmla="*/ 118 w 184"/>
                <a:gd name="T33" fmla="*/ 148 h 344"/>
                <a:gd name="T34" fmla="*/ 118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3" y="274"/>
                    <a:pt x="167" y="271"/>
                    <a:pt x="184" y="265"/>
                  </a:cubicBezTo>
                  <a:cubicBezTo>
                    <a:pt x="184" y="330"/>
                    <a:pt x="184" y="330"/>
                    <a:pt x="184" y="330"/>
                  </a:cubicBezTo>
                  <a:cubicBezTo>
                    <a:pt x="172" y="335"/>
                    <a:pt x="161" y="339"/>
                    <a:pt x="150" y="341"/>
                  </a:cubicBezTo>
                  <a:cubicBezTo>
                    <a:pt x="140" y="343"/>
                    <a:pt x="127" y="344"/>
                    <a:pt x="113" y="344"/>
                  </a:cubicBezTo>
                  <a:cubicBezTo>
                    <a:pt x="84" y="344"/>
                    <a:pt x="63" y="337"/>
                    <a:pt x="50" y="322"/>
                  </a:cubicBezTo>
                  <a:cubicBezTo>
                    <a:pt x="37" y="308"/>
                    <a:pt x="30" y="285"/>
                    <a:pt x="30" y="255"/>
                  </a:cubicBezTo>
                  <a:cubicBezTo>
                    <a:pt x="30" y="148"/>
                    <a:pt x="30" y="148"/>
                    <a:pt x="30" y="148"/>
                  </a:cubicBezTo>
                  <a:cubicBezTo>
                    <a:pt x="0" y="148"/>
                    <a:pt x="0" y="148"/>
                    <a:pt x="0" y="148"/>
                  </a:cubicBezTo>
                  <a:cubicBezTo>
                    <a:pt x="0" y="81"/>
                    <a:pt x="0" y="81"/>
                    <a:pt x="0" y="81"/>
                  </a:cubicBezTo>
                  <a:cubicBezTo>
                    <a:pt x="30" y="81"/>
                    <a:pt x="30" y="81"/>
                    <a:pt x="30" y="81"/>
                  </a:cubicBezTo>
                  <a:cubicBezTo>
                    <a:pt x="30" y="16"/>
                    <a:pt x="30" y="16"/>
                    <a:pt x="30" y="16"/>
                  </a:cubicBezTo>
                  <a:cubicBezTo>
                    <a:pt x="118" y="0"/>
                    <a:pt x="118" y="0"/>
                    <a:pt x="118" y="0"/>
                  </a:cubicBezTo>
                  <a:cubicBezTo>
                    <a:pt x="118" y="81"/>
                    <a:pt x="118" y="81"/>
                    <a:pt x="118" y="81"/>
                  </a:cubicBezTo>
                  <a:cubicBezTo>
                    <a:pt x="174" y="81"/>
                    <a:pt x="174" y="81"/>
                    <a:pt x="174" y="81"/>
                  </a:cubicBezTo>
                  <a:cubicBezTo>
                    <a:pt x="174" y="148"/>
                    <a:pt x="174" y="148"/>
                    <a:pt x="174" y="148"/>
                  </a:cubicBezTo>
                  <a:cubicBezTo>
                    <a:pt x="118" y="148"/>
                    <a:pt x="118" y="148"/>
                    <a:pt x="118" y="148"/>
                  </a:cubicBezTo>
                  <a:cubicBezTo>
                    <a:pt x="118" y="249"/>
                    <a:pt x="118" y="249"/>
                    <a:pt x="118" y="249"/>
                  </a:cubicBezTo>
                  <a:cubicBezTo>
                    <a:pt x="118" y="266"/>
                    <a:pt x="126"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8" name="Freeform 12">
              <a:extLst>
                <a:ext uri="{FF2B5EF4-FFF2-40B4-BE49-F238E27FC236}">
                  <a16:creationId xmlns:a16="http://schemas.microsoft.com/office/drawing/2014/main" id="{AFCF6CF9-6881-6BD5-E554-8E21D1958C78}"/>
                </a:ext>
              </a:extLst>
            </p:cNvPr>
            <p:cNvSpPr>
              <a:spLocks/>
            </p:cNvSpPr>
            <p:nvPr userDrawn="1"/>
          </p:nvSpPr>
          <p:spPr bwMode="auto">
            <a:xfrm>
              <a:off x="1535113" y="411163"/>
              <a:ext cx="158750" cy="300038"/>
            </a:xfrm>
            <a:custGeom>
              <a:avLst/>
              <a:gdLst>
                <a:gd name="T0" fmla="*/ 142 w 184"/>
                <a:gd name="T1" fmla="*/ 274 h 344"/>
                <a:gd name="T2" fmla="*/ 184 w 184"/>
                <a:gd name="T3" fmla="*/ 265 h 344"/>
                <a:gd name="T4" fmla="*/ 184 w 184"/>
                <a:gd name="T5" fmla="*/ 330 h 344"/>
                <a:gd name="T6" fmla="*/ 151 w 184"/>
                <a:gd name="T7" fmla="*/ 341 h 344"/>
                <a:gd name="T8" fmla="*/ 114 w 184"/>
                <a:gd name="T9" fmla="*/ 344 h 344"/>
                <a:gd name="T10" fmla="*/ 50 w 184"/>
                <a:gd name="T11" fmla="*/ 322 h 344"/>
                <a:gd name="T12" fmla="*/ 31 w 184"/>
                <a:gd name="T13" fmla="*/ 255 h 344"/>
                <a:gd name="T14" fmla="*/ 31 w 184"/>
                <a:gd name="T15" fmla="*/ 148 h 344"/>
                <a:gd name="T16" fmla="*/ 0 w 184"/>
                <a:gd name="T17" fmla="*/ 148 h 344"/>
                <a:gd name="T18" fmla="*/ 0 w 184"/>
                <a:gd name="T19" fmla="*/ 81 h 344"/>
                <a:gd name="T20" fmla="*/ 31 w 184"/>
                <a:gd name="T21" fmla="*/ 81 h 344"/>
                <a:gd name="T22" fmla="*/ 31 w 184"/>
                <a:gd name="T23" fmla="*/ 15 h 344"/>
                <a:gd name="T24" fmla="*/ 119 w 184"/>
                <a:gd name="T25" fmla="*/ 0 h 344"/>
                <a:gd name="T26" fmla="*/ 119 w 184"/>
                <a:gd name="T27" fmla="*/ 81 h 344"/>
                <a:gd name="T28" fmla="*/ 174 w 184"/>
                <a:gd name="T29" fmla="*/ 81 h 344"/>
                <a:gd name="T30" fmla="*/ 174 w 184"/>
                <a:gd name="T31" fmla="*/ 148 h 344"/>
                <a:gd name="T32" fmla="*/ 119 w 184"/>
                <a:gd name="T33" fmla="*/ 148 h 344"/>
                <a:gd name="T34" fmla="*/ 119 w 184"/>
                <a:gd name="T35" fmla="*/ 249 h 344"/>
                <a:gd name="T36" fmla="*/ 142 w 184"/>
                <a:gd name="T37" fmla="*/ 274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84" h="344">
                  <a:moveTo>
                    <a:pt x="142" y="274"/>
                  </a:moveTo>
                  <a:cubicBezTo>
                    <a:pt x="154" y="274"/>
                    <a:pt x="168" y="271"/>
                    <a:pt x="184" y="265"/>
                  </a:cubicBezTo>
                  <a:cubicBezTo>
                    <a:pt x="184" y="330"/>
                    <a:pt x="184" y="330"/>
                    <a:pt x="184" y="330"/>
                  </a:cubicBezTo>
                  <a:cubicBezTo>
                    <a:pt x="173" y="335"/>
                    <a:pt x="161" y="339"/>
                    <a:pt x="151" y="341"/>
                  </a:cubicBezTo>
                  <a:cubicBezTo>
                    <a:pt x="140" y="343"/>
                    <a:pt x="128" y="344"/>
                    <a:pt x="114" y="344"/>
                  </a:cubicBezTo>
                  <a:cubicBezTo>
                    <a:pt x="84" y="344"/>
                    <a:pt x="63" y="337"/>
                    <a:pt x="50" y="322"/>
                  </a:cubicBezTo>
                  <a:cubicBezTo>
                    <a:pt x="37" y="308"/>
                    <a:pt x="31" y="285"/>
                    <a:pt x="31" y="255"/>
                  </a:cubicBezTo>
                  <a:cubicBezTo>
                    <a:pt x="31" y="148"/>
                    <a:pt x="31" y="148"/>
                    <a:pt x="31" y="148"/>
                  </a:cubicBezTo>
                  <a:cubicBezTo>
                    <a:pt x="0" y="148"/>
                    <a:pt x="0" y="148"/>
                    <a:pt x="0" y="148"/>
                  </a:cubicBezTo>
                  <a:cubicBezTo>
                    <a:pt x="0" y="81"/>
                    <a:pt x="0" y="81"/>
                    <a:pt x="0" y="81"/>
                  </a:cubicBezTo>
                  <a:cubicBezTo>
                    <a:pt x="31" y="81"/>
                    <a:pt x="31" y="81"/>
                    <a:pt x="31" y="81"/>
                  </a:cubicBezTo>
                  <a:cubicBezTo>
                    <a:pt x="31" y="15"/>
                    <a:pt x="31" y="15"/>
                    <a:pt x="31" y="15"/>
                  </a:cubicBezTo>
                  <a:cubicBezTo>
                    <a:pt x="119" y="0"/>
                    <a:pt x="119" y="0"/>
                    <a:pt x="119" y="0"/>
                  </a:cubicBezTo>
                  <a:cubicBezTo>
                    <a:pt x="119" y="81"/>
                    <a:pt x="119" y="81"/>
                    <a:pt x="119" y="81"/>
                  </a:cubicBezTo>
                  <a:cubicBezTo>
                    <a:pt x="174" y="81"/>
                    <a:pt x="174" y="81"/>
                    <a:pt x="174" y="81"/>
                  </a:cubicBezTo>
                  <a:cubicBezTo>
                    <a:pt x="174" y="148"/>
                    <a:pt x="174" y="148"/>
                    <a:pt x="174" y="148"/>
                  </a:cubicBezTo>
                  <a:cubicBezTo>
                    <a:pt x="119" y="148"/>
                    <a:pt x="119" y="148"/>
                    <a:pt x="119" y="148"/>
                  </a:cubicBezTo>
                  <a:cubicBezTo>
                    <a:pt x="119" y="249"/>
                    <a:pt x="119" y="249"/>
                    <a:pt x="119" y="249"/>
                  </a:cubicBezTo>
                  <a:cubicBezTo>
                    <a:pt x="119" y="266"/>
                    <a:pt x="127" y="274"/>
                    <a:pt x="142" y="274"/>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59" name="Freeform 13">
              <a:extLst>
                <a:ext uri="{FF2B5EF4-FFF2-40B4-BE49-F238E27FC236}">
                  <a16:creationId xmlns:a16="http://schemas.microsoft.com/office/drawing/2014/main" id="{B253E829-FC95-FA23-2AB6-F08082740166}"/>
                </a:ext>
              </a:extLst>
            </p:cNvPr>
            <p:cNvSpPr>
              <a:spLocks noEditPoints="1"/>
            </p:cNvSpPr>
            <p:nvPr userDrawn="1"/>
          </p:nvSpPr>
          <p:spPr bwMode="auto">
            <a:xfrm>
              <a:off x="1709738" y="479426"/>
              <a:ext cx="211137" cy="231775"/>
            </a:xfrm>
            <a:custGeom>
              <a:avLst/>
              <a:gdLst>
                <a:gd name="T0" fmla="*/ 213 w 244"/>
                <a:gd name="T1" fmla="*/ 30 h 267"/>
                <a:gd name="T2" fmla="*/ 125 w 244"/>
                <a:gd name="T3" fmla="*/ 0 h 267"/>
                <a:gd name="T4" fmla="*/ 33 w 244"/>
                <a:gd name="T5" fmla="*/ 35 h 267"/>
                <a:gd name="T6" fmla="*/ 0 w 244"/>
                <a:gd name="T7" fmla="*/ 135 h 267"/>
                <a:gd name="T8" fmla="*/ 35 w 244"/>
                <a:gd name="T9" fmla="*/ 233 h 267"/>
                <a:gd name="T10" fmla="*/ 133 w 244"/>
                <a:gd name="T11" fmla="*/ 267 h 267"/>
                <a:gd name="T12" fmla="*/ 185 w 244"/>
                <a:gd name="T13" fmla="*/ 263 h 267"/>
                <a:gd name="T14" fmla="*/ 227 w 244"/>
                <a:gd name="T15" fmla="*/ 249 h 267"/>
                <a:gd name="T16" fmla="*/ 214 w 244"/>
                <a:gd name="T17" fmla="*/ 190 h 267"/>
                <a:gd name="T18" fmla="*/ 186 w 244"/>
                <a:gd name="T19" fmla="*/ 200 h 267"/>
                <a:gd name="T20" fmla="*/ 144 w 244"/>
                <a:gd name="T21" fmla="*/ 204 h 267"/>
                <a:gd name="T22" fmla="*/ 104 w 244"/>
                <a:gd name="T23" fmla="*/ 192 h 267"/>
                <a:gd name="T24" fmla="*/ 88 w 244"/>
                <a:gd name="T25" fmla="*/ 158 h 267"/>
                <a:gd name="T26" fmla="*/ 244 w 244"/>
                <a:gd name="T27" fmla="*/ 158 h 267"/>
                <a:gd name="T28" fmla="*/ 244 w 244"/>
                <a:gd name="T29" fmla="*/ 118 h 267"/>
                <a:gd name="T30" fmla="*/ 213 w 244"/>
                <a:gd name="T31" fmla="*/ 30 h 267"/>
                <a:gd name="T32" fmla="*/ 90 w 244"/>
                <a:gd name="T33" fmla="*/ 102 h 267"/>
                <a:gd name="T34" fmla="*/ 102 w 244"/>
                <a:gd name="T35" fmla="*/ 70 h 267"/>
                <a:gd name="T36" fmla="*/ 128 w 244"/>
                <a:gd name="T37" fmla="*/ 61 h 267"/>
                <a:gd name="T38" fmla="*/ 155 w 244"/>
                <a:gd name="T39" fmla="*/ 72 h 267"/>
                <a:gd name="T40" fmla="*/ 165 w 244"/>
                <a:gd name="T41" fmla="*/ 102 h 267"/>
                <a:gd name="T42" fmla="*/ 90 w 244"/>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4" h="267">
                  <a:moveTo>
                    <a:pt x="213" y="30"/>
                  </a:moveTo>
                  <a:cubicBezTo>
                    <a:pt x="192" y="10"/>
                    <a:pt x="163" y="0"/>
                    <a:pt x="125" y="0"/>
                  </a:cubicBezTo>
                  <a:cubicBezTo>
                    <a:pt x="85" y="0"/>
                    <a:pt x="54" y="12"/>
                    <a:pt x="33" y="35"/>
                  </a:cubicBezTo>
                  <a:cubicBezTo>
                    <a:pt x="11" y="58"/>
                    <a:pt x="0" y="92"/>
                    <a:pt x="0" y="135"/>
                  </a:cubicBezTo>
                  <a:cubicBezTo>
                    <a:pt x="0" y="178"/>
                    <a:pt x="12" y="210"/>
                    <a:pt x="35" y="233"/>
                  </a:cubicBezTo>
                  <a:cubicBezTo>
                    <a:pt x="59" y="256"/>
                    <a:pt x="91" y="267"/>
                    <a:pt x="133" y="267"/>
                  </a:cubicBezTo>
                  <a:cubicBezTo>
                    <a:pt x="153" y="267"/>
                    <a:pt x="171" y="266"/>
                    <a:pt x="185" y="263"/>
                  </a:cubicBezTo>
                  <a:cubicBezTo>
                    <a:pt x="200" y="261"/>
                    <a:pt x="214" y="256"/>
                    <a:pt x="227" y="249"/>
                  </a:cubicBezTo>
                  <a:cubicBezTo>
                    <a:pt x="214" y="190"/>
                    <a:pt x="214" y="190"/>
                    <a:pt x="214" y="190"/>
                  </a:cubicBezTo>
                  <a:cubicBezTo>
                    <a:pt x="204" y="194"/>
                    <a:pt x="195" y="197"/>
                    <a:pt x="186" y="200"/>
                  </a:cubicBezTo>
                  <a:cubicBezTo>
                    <a:pt x="173" y="202"/>
                    <a:pt x="159" y="204"/>
                    <a:pt x="144" y="204"/>
                  </a:cubicBezTo>
                  <a:cubicBezTo>
                    <a:pt x="127" y="204"/>
                    <a:pt x="114" y="200"/>
                    <a:pt x="104" y="192"/>
                  </a:cubicBezTo>
                  <a:cubicBezTo>
                    <a:pt x="94" y="183"/>
                    <a:pt x="89" y="172"/>
                    <a:pt x="88" y="158"/>
                  </a:cubicBezTo>
                  <a:cubicBezTo>
                    <a:pt x="244" y="158"/>
                    <a:pt x="244" y="158"/>
                    <a:pt x="244" y="158"/>
                  </a:cubicBezTo>
                  <a:cubicBezTo>
                    <a:pt x="244" y="118"/>
                    <a:pt x="244" y="118"/>
                    <a:pt x="244" y="118"/>
                  </a:cubicBezTo>
                  <a:cubicBezTo>
                    <a:pt x="244" y="80"/>
                    <a:pt x="234" y="51"/>
                    <a:pt x="213" y="30"/>
                  </a:cubicBezTo>
                  <a:moveTo>
                    <a:pt x="90" y="102"/>
                  </a:moveTo>
                  <a:cubicBezTo>
                    <a:pt x="91" y="87"/>
                    <a:pt x="95" y="77"/>
                    <a:pt x="102" y="70"/>
                  </a:cubicBezTo>
                  <a:cubicBezTo>
                    <a:pt x="109" y="64"/>
                    <a:pt x="118" y="61"/>
                    <a:pt x="128" y="61"/>
                  </a:cubicBezTo>
                  <a:cubicBezTo>
                    <a:pt x="139" y="61"/>
                    <a:pt x="148" y="64"/>
                    <a:pt x="155" y="72"/>
                  </a:cubicBezTo>
                  <a:cubicBezTo>
                    <a:pt x="161" y="79"/>
                    <a:pt x="165" y="89"/>
                    <a:pt x="165" y="102"/>
                  </a:cubicBezTo>
                  <a:lnTo>
                    <a:pt x="90"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sp>
          <p:nvSpPr>
            <p:cNvPr id="60" name="Freeform 14">
              <a:extLst>
                <a:ext uri="{FF2B5EF4-FFF2-40B4-BE49-F238E27FC236}">
                  <a16:creationId xmlns:a16="http://schemas.microsoft.com/office/drawing/2014/main" id="{7F37B3CB-E9EF-9AB4-1364-949E60A5E388}"/>
                </a:ext>
              </a:extLst>
            </p:cNvPr>
            <p:cNvSpPr>
              <a:spLocks noEditPoints="1"/>
            </p:cNvSpPr>
            <p:nvPr userDrawn="1"/>
          </p:nvSpPr>
          <p:spPr bwMode="auto">
            <a:xfrm>
              <a:off x="668338" y="479426"/>
              <a:ext cx="209550" cy="231775"/>
            </a:xfrm>
            <a:custGeom>
              <a:avLst/>
              <a:gdLst>
                <a:gd name="T0" fmla="*/ 212 w 243"/>
                <a:gd name="T1" fmla="*/ 30 h 267"/>
                <a:gd name="T2" fmla="*/ 124 w 243"/>
                <a:gd name="T3" fmla="*/ 0 h 267"/>
                <a:gd name="T4" fmla="*/ 32 w 243"/>
                <a:gd name="T5" fmla="*/ 35 h 267"/>
                <a:gd name="T6" fmla="*/ 0 w 243"/>
                <a:gd name="T7" fmla="*/ 135 h 267"/>
                <a:gd name="T8" fmla="*/ 35 w 243"/>
                <a:gd name="T9" fmla="*/ 233 h 267"/>
                <a:gd name="T10" fmla="*/ 132 w 243"/>
                <a:gd name="T11" fmla="*/ 267 h 267"/>
                <a:gd name="T12" fmla="*/ 184 w 243"/>
                <a:gd name="T13" fmla="*/ 263 h 267"/>
                <a:gd name="T14" fmla="*/ 227 w 243"/>
                <a:gd name="T15" fmla="*/ 249 h 267"/>
                <a:gd name="T16" fmla="*/ 213 w 243"/>
                <a:gd name="T17" fmla="*/ 190 h 267"/>
                <a:gd name="T18" fmla="*/ 185 w 243"/>
                <a:gd name="T19" fmla="*/ 200 h 267"/>
                <a:gd name="T20" fmla="*/ 143 w 243"/>
                <a:gd name="T21" fmla="*/ 204 h 267"/>
                <a:gd name="T22" fmla="*/ 103 w 243"/>
                <a:gd name="T23" fmla="*/ 192 h 267"/>
                <a:gd name="T24" fmla="*/ 88 w 243"/>
                <a:gd name="T25" fmla="*/ 158 h 267"/>
                <a:gd name="T26" fmla="*/ 243 w 243"/>
                <a:gd name="T27" fmla="*/ 158 h 267"/>
                <a:gd name="T28" fmla="*/ 243 w 243"/>
                <a:gd name="T29" fmla="*/ 118 h 267"/>
                <a:gd name="T30" fmla="*/ 212 w 243"/>
                <a:gd name="T31" fmla="*/ 30 h 267"/>
                <a:gd name="T32" fmla="*/ 89 w 243"/>
                <a:gd name="T33" fmla="*/ 102 h 267"/>
                <a:gd name="T34" fmla="*/ 102 w 243"/>
                <a:gd name="T35" fmla="*/ 70 h 267"/>
                <a:gd name="T36" fmla="*/ 127 w 243"/>
                <a:gd name="T37" fmla="*/ 61 h 267"/>
                <a:gd name="T38" fmla="*/ 154 w 243"/>
                <a:gd name="T39" fmla="*/ 72 h 267"/>
                <a:gd name="T40" fmla="*/ 164 w 243"/>
                <a:gd name="T41" fmla="*/ 102 h 267"/>
                <a:gd name="T42" fmla="*/ 89 w 243"/>
                <a:gd name="T43" fmla="*/ 102 h 2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67">
                  <a:moveTo>
                    <a:pt x="212" y="30"/>
                  </a:moveTo>
                  <a:cubicBezTo>
                    <a:pt x="191" y="10"/>
                    <a:pt x="162" y="0"/>
                    <a:pt x="124" y="0"/>
                  </a:cubicBezTo>
                  <a:cubicBezTo>
                    <a:pt x="84" y="0"/>
                    <a:pt x="53" y="12"/>
                    <a:pt x="32" y="35"/>
                  </a:cubicBezTo>
                  <a:cubicBezTo>
                    <a:pt x="10" y="58"/>
                    <a:pt x="0" y="92"/>
                    <a:pt x="0" y="135"/>
                  </a:cubicBezTo>
                  <a:cubicBezTo>
                    <a:pt x="0" y="178"/>
                    <a:pt x="11" y="210"/>
                    <a:pt x="35" y="233"/>
                  </a:cubicBezTo>
                  <a:cubicBezTo>
                    <a:pt x="58" y="256"/>
                    <a:pt x="90" y="267"/>
                    <a:pt x="132" y="267"/>
                  </a:cubicBezTo>
                  <a:cubicBezTo>
                    <a:pt x="153" y="267"/>
                    <a:pt x="170" y="266"/>
                    <a:pt x="184" y="263"/>
                  </a:cubicBezTo>
                  <a:cubicBezTo>
                    <a:pt x="199" y="261"/>
                    <a:pt x="213" y="256"/>
                    <a:pt x="227" y="249"/>
                  </a:cubicBezTo>
                  <a:cubicBezTo>
                    <a:pt x="213" y="190"/>
                    <a:pt x="213" y="190"/>
                    <a:pt x="213" y="190"/>
                  </a:cubicBezTo>
                  <a:cubicBezTo>
                    <a:pt x="203" y="194"/>
                    <a:pt x="194" y="197"/>
                    <a:pt x="185" y="200"/>
                  </a:cubicBezTo>
                  <a:cubicBezTo>
                    <a:pt x="172" y="202"/>
                    <a:pt x="158" y="204"/>
                    <a:pt x="143" y="204"/>
                  </a:cubicBezTo>
                  <a:cubicBezTo>
                    <a:pt x="126" y="204"/>
                    <a:pt x="113" y="200"/>
                    <a:pt x="103" y="192"/>
                  </a:cubicBezTo>
                  <a:cubicBezTo>
                    <a:pt x="93" y="183"/>
                    <a:pt x="88" y="172"/>
                    <a:pt x="88" y="158"/>
                  </a:cubicBezTo>
                  <a:cubicBezTo>
                    <a:pt x="243" y="158"/>
                    <a:pt x="243" y="158"/>
                    <a:pt x="243" y="158"/>
                  </a:cubicBezTo>
                  <a:cubicBezTo>
                    <a:pt x="243" y="118"/>
                    <a:pt x="243" y="118"/>
                    <a:pt x="243" y="118"/>
                  </a:cubicBezTo>
                  <a:cubicBezTo>
                    <a:pt x="243" y="80"/>
                    <a:pt x="233" y="51"/>
                    <a:pt x="212" y="30"/>
                  </a:cubicBezTo>
                  <a:moveTo>
                    <a:pt x="89" y="102"/>
                  </a:moveTo>
                  <a:cubicBezTo>
                    <a:pt x="91" y="87"/>
                    <a:pt x="95" y="77"/>
                    <a:pt x="102" y="70"/>
                  </a:cubicBezTo>
                  <a:cubicBezTo>
                    <a:pt x="108" y="64"/>
                    <a:pt x="117" y="61"/>
                    <a:pt x="127" y="61"/>
                  </a:cubicBezTo>
                  <a:cubicBezTo>
                    <a:pt x="138" y="61"/>
                    <a:pt x="147" y="64"/>
                    <a:pt x="154" y="72"/>
                  </a:cubicBezTo>
                  <a:cubicBezTo>
                    <a:pt x="160" y="79"/>
                    <a:pt x="164" y="89"/>
                    <a:pt x="164" y="102"/>
                  </a:cubicBezTo>
                  <a:lnTo>
                    <a:pt x="89" y="10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800" noProof="0" dirty="0">
                <a:solidFill>
                  <a:schemeClr val="bg1"/>
                </a:solidFill>
              </a:endParaRPr>
            </a:p>
          </p:txBody>
        </p:sp>
      </p:grpSp>
    </p:spTree>
    <p:extLst>
      <p:ext uri="{BB962C8B-B14F-4D97-AF65-F5344CB8AC3E}">
        <p14:creationId xmlns:p14="http://schemas.microsoft.com/office/powerpoint/2010/main" val="2309670191"/>
      </p:ext>
    </p:extLst>
  </p:cSld>
  <p:clrMapOvr>
    <a:masterClrMapping/>
  </p:clrMapOvr>
  <p:transition>
    <p:fade/>
  </p:transition>
  <p:hf hd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Divider - Deloitte Green">
    <p:bg bwMode="gray">
      <p:bgPr>
        <a:solidFill>
          <a:schemeClr val="accent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tx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tx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Presentation title</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tx1"/>
                </a:solidFill>
                <a:latin typeface="Calibri" panose="020F0502020204030204" pitchFamily="34" charset="0"/>
                <a:cs typeface="Calibri" panose="020F0502020204030204" pitchFamily="34" charset="0"/>
              </a:rPr>
            </a:br>
            <a:r>
              <a:rPr lang="en-US" sz="800" noProof="0" dirty="0">
                <a:solidFill>
                  <a:schemeClr val="tx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6284586"/>
      </p:ext>
    </p:extLst>
  </p:cSld>
  <p:clrMapOvr>
    <a:masterClrMapping/>
  </p:clrMapOvr>
  <p:transition>
    <p:fade/>
  </p:transition>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Green">
    <p:bg bwMode="gray">
      <p:bgPr>
        <a:solidFill>
          <a:schemeClr val="accent3"/>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521971579"/>
      </p:ext>
    </p:extLst>
  </p:cSld>
  <p:clrMapOvr>
    <a:masterClrMapping/>
  </p:clrMapOvr>
  <p:transition>
    <p:fade/>
  </p:transition>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Teal">
    <p:bg bwMode="gray">
      <p:bgPr>
        <a:solidFill>
          <a:schemeClr val="accent5"/>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0B944744-9AF8-6F57-762F-A053E0C75A9F}"/>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18261861-238E-430B-0948-A0CBE15D5638}"/>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37D898DC-2E31-6A58-EC79-6DD0ED09A0D8}"/>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179334884"/>
      </p:ext>
    </p:extLst>
  </p:cSld>
  <p:clrMapOvr>
    <a:masterClrMapping/>
  </p:clrMapOvr>
  <p:transition>
    <p:fade/>
  </p:transition>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userDrawn="1">
  <p:cSld name="Divider - Deloitte Accessible Blue">
    <p:bg bwMode="gray">
      <p:bgPr>
        <a:solidFill>
          <a:schemeClr val="accent6"/>
        </a:solidFill>
        <a:effectLst/>
      </p:bgPr>
    </p:bg>
    <p:spTree>
      <p:nvGrpSpPr>
        <p:cNvPr id="1" name=""/>
        <p:cNvGrpSpPr/>
        <p:nvPr/>
      </p:nvGrpSpPr>
      <p:grpSpPr>
        <a:xfrm>
          <a:off x="0" y="0"/>
          <a:ext cx="0" cy="0"/>
          <a:chOff x="0" y="0"/>
          <a:chExt cx="0" cy="0"/>
        </a:xfrm>
      </p:grpSpPr>
      <p:sp>
        <p:nvSpPr>
          <p:cNvPr id="18" name="Title 1"/>
          <p:cNvSpPr>
            <a:spLocks noGrp="1"/>
          </p:cNvSpPr>
          <p:nvPr>
            <p:ph type="title"/>
          </p:nvPr>
        </p:nvSpPr>
        <p:spPr bwMode="gray">
          <a:xfrm>
            <a:off x="450000" y="1728217"/>
            <a:ext cx="11304000" cy="1592403"/>
          </a:xfrm>
          <a:prstGeom prst="rect">
            <a:avLst/>
          </a:prstGeom>
        </p:spPr>
        <p:txBody>
          <a:bodyPr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a:t>Click to edit Master title style</a:t>
            </a:r>
            <a:endParaRPr lang="en-US" noProof="0" dirty="0"/>
          </a:p>
        </p:txBody>
      </p:sp>
      <p:sp>
        <p:nvSpPr>
          <p:cNvPr id="19"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2" name="CaseCode">
            <a:extLst>
              <a:ext uri="{FF2B5EF4-FFF2-40B4-BE49-F238E27FC236}">
                <a16:creationId xmlns:a16="http://schemas.microsoft.com/office/drawing/2014/main" id="{93E04509-01E9-4BE4-AE15-9290E9B2F0D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3" name="Copyright">
            <a:extLst>
              <a:ext uri="{FF2B5EF4-FFF2-40B4-BE49-F238E27FC236}">
                <a16:creationId xmlns:a16="http://schemas.microsoft.com/office/drawing/2014/main" id="{38C37415-08C8-FC74-7EF5-541DF408E704}"/>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4" name="TextBox 3">
            <a:extLst>
              <a:ext uri="{FF2B5EF4-FFF2-40B4-BE49-F238E27FC236}">
                <a16:creationId xmlns:a16="http://schemas.microsoft.com/office/drawing/2014/main" id="{6656F94D-2DC7-60DE-BF1B-B69859E827D9}"/>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5482005"/>
      </p:ext>
    </p:extLst>
  </p:cSld>
  <p:clrMapOvr>
    <a:masterClrMapping/>
  </p:clrMapOvr>
  <p:transition>
    <p:fade/>
  </p:transition>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Divider - Deloitte Black">
    <p:bg bwMode="gray">
      <p:bgPr>
        <a:solidFill>
          <a:schemeClr val="tx1"/>
        </a:solidFill>
        <a:effectLst/>
      </p:bgPr>
    </p:bg>
    <p:spTree>
      <p:nvGrpSpPr>
        <p:cNvPr id="1" name=""/>
        <p:cNvGrpSpPr/>
        <p:nvPr/>
      </p:nvGrpSpPr>
      <p:grpSpPr>
        <a:xfrm>
          <a:off x="0" y="0"/>
          <a:ext cx="0" cy="0"/>
          <a:chOff x="0" y="0"/>
          <a:chExt cx="0" cy="0"/>
        </a:xfrm>
      </p:grpSpPr>
      <p:graphicFrame>
        <p:nvGraphicFramePr>
          <p:cNvPr id="8" name="think-cell data - do not delete" hidden="1">
            <a:extLst>
              <a:ext uri="{FF2B5EF4-FFF2-40B4-BE49-F238E27FC236}">
                <a16:creationId xmlns:a16="http://schemas.microsoft.com/office/drawing/2014/main" id="{ED903953-236A-7A85-C86D-21E60D826762}"/>
              </a:ext>
            </a:extLst>
          </p:cNvPr>
          <p:cNvGraphicFramePr>
            <a:graphicFrameLocks noChangeAspect="1"/>
          </p:cNvGraphicFramePr>
          <p:nvPr userDrawn="1">
            <p:custDataLst>
              <p:tags r:id="rId1"/>
            </p:custDataLst>
            <p:extLst>
              <p:ext uri="{D42A27DB-BD31-4B8C-83A1-F6EECF244321}">
                <p14:modId xmlns:p14="http://schemas.microsoft.com/office/powerpoint/2010/main" val="2659606706"/>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5" progId="TCLayout.ActiveDocument.1">
                  <p:embed/>
                </p:oleObj>
              </mc:Choice>
              <mc:Fallback>
                <p:oleObj name="think-cell Folie" r:id="rId3" imgW="425" imgH="425" progId="TCLayout.ActiveDocument.1">
                  <p:embed/>
                  <p:pic>
                    <p:nvPicPr>
                      <p:cNvPr id="8" name="think-cell data - do not delete" hidden="1">
                        <a:extLst>
                          <a:ext uri="{FF2B5EF4-FFF2-40B4-BE49-F238E27FC236}">
                            <a16:creationId xmlns:a16="http://schemas.microsoft.com/office/drawing/2014/main" id="{ED903953-236A-7A85-C86D-21E60D826762}"/>
                          </a:ext>
                        </a:extLst>
                      </p:cNvPr>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2" name="Title 1"/>
          <p:cNvSpPr>
            <a:spLocks noGrp="1"/>
          </p:cNvSpPr>
          <p:nvPr>
            <p:ph type="title"/>
          </p:nvPr>
        </p:nvSpPr>
        <p:spPr bwMode="gray">
          <a:xfrm>
            <a:off x="450000" y="1728217"/>
            <a:ext cx="11304000" cy="1592403"/>
          </a:xfrm>
          <a:prstGeom prst="rect">
            <a:avLst/>
          </a:prstGeom>
        </p:spPr>
        <p:txBody>
          <a:bodyPr vert="horz" anchor="b"/>
          <a:lstStyle>
            <a:lvl1pPr>
              <a:lnSpc>
                <a:spcPct val="95000"/>
              </a:lnSpc>
              <a:defRPr sz="3600" b="1">
                <a:solidFill>
                  <a:schemeClr val="bg1"/>
                </a:solidFill>
                <a:latin typeface="+mj-lt"/>
                <a:ea typeface="Open Sans" panose="020B0606030504020204" pitchFamily="34" charset="0"/>
                <a:cs typeface="Open Sans" panose="020B0606030504020204" pitchFamily="34" charset="0"/>
              </a:defRPr>
            </a:lvl1pPr>
          </a:lstStyle>
          <a:p>
            <a:r>
              <a:rPr lang="en-US" noProof="0" dirty="0"/>
              <a:t>Click to edit Master title style</a:t>
            </a:r>
          </a:p>
        </p:txBody>
      </p:sp>
      <p:sp>
        <p:nvSpPr>
          <p:cNvPr id="3" name="Text Placeholder 2"/>
          <p:cNvSpPr>
            <a:spLocks noGrp="1"/>
          </p:cNvSpPr>
          <p:nvPr>
            <p:ph type="body" idx="1"/>
          </p:nvPr>
        </p:nvSpPr>
        <p:spPr bwMode="gray">
          <a:xfrm>
            <a:off x="450000" y="3474720"/>
            <a:ext cx="11304000" cy="1566532"/>
          </a:xfrm>
        </p:spPr>
        <p:txBody>
          <a:bodyPr lIns="0" tIns="0" rIns="0" bIns="0">
            <a:noAutofit/>
          </a:bodyPr>
          <a:lstStyle>
            <a:lvl1pPr marL="0" indent="0">
              <a:lnSpc>
                <a:spcPct val="95000"/>
              </a:lnSpc>
              <a:spcAft>
                <a:spcPts val="0"/>
              </a:spcAft>
              <a:buNone/>
              <a:defRPr sz="3600" b="0">
                <a:solidFill>
                  <a:schemeClr val="bg1"/>
                </a:solidFill>
              </a:defRPr>
            </a:lvl1pPr>
            <a:lvl2pPr marL="457189" indent="0">
              <a:buNone/>
              <a:defRPr sz="2000">
                <a:solidFill>
                  <a:schemeClr val="tx1">
                    <a:tint val="75000"/>
                  </a:schemeClr>
                </a:solidFill>
              </a:defRPr>
            </a:lvl2pPr>
            <a:lvl3pPr marL="914378"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2"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noProof="0"/>
              <a:t>Click to edit Master text styles</a:t>
            </a:r>
          </a:p>
        </p:txBody>
      </p:sp>
      <p:sp>
        <p:nvSpPr>
          <p:cNvPr id="4" name="CaseCode">
            <a:extLst>
              <a:ext uri="{FF2B5EF4-FFF2-40B4-BE49-F238E27FC236}">
                <a16:creationId xmlns:a16="http://schemas.microsoft.com/office/drawing/2014/main" id="{1BDC0FDC-0D9A-61CF-95C8-4BC8540608B8}"/>
              </a:ext>
            </a:extLst>
          </p:cNvPr>
          <p:cNvSpPr txBox="1"/>
          <p:nvPr userDrawn="1"/>
        </p:nvSpPr>
        <p:spPr>
          <a:xfrm>
            <a:off x="6335184" y="6519673"/>
            <a:ext cx="4896560" cy="246221"/>
          </a:xfrm>
          <a:prstGeom prst="rect">
            <a:avLst/>
          </a:prstGeom>
          <a:noFill/>
        </p:spPr>
        <p:txBody>
          <a:bodyPr wrap="square" lIns="0" tIns="0" rIns="0" bIns="0" rtlCol="0">
            <a:spAutoFit/>
          </a:bodyPr>
          <a:lstStyle/>
          <a:p>
            <a:pPr marL="0" indent="0" algn="r">
              <a:spcBef>
                <a:spcPts val="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Presentation title</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5" name="Copyright">
            <a:extLst>
              <a:ext uri="{FF2B5EF4-FFF2-40B4-BE49-F238E27FC236}">
                <a16:creationId xmlns:a16="http://schemas.microsoft.com/office/drawing/2014/main" id="{62398D06-C488-9DDB-E248-1C4BC1724227}"/>
              </a:ext>
            </a:extLst>
          </p:cNvPr>
          <p:cNvSpPr txBox="1"/>
          <p:nvPr userDrawn="1"/>
        </p:nvSpPr>
        <p:spPr>
          <a:xfrm>
            <a:off x="450000" y="6515063"/>
            <a:ext cx="5355168" cy="24622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bg1"/>
                </a:solidFill>
                <a:latin typeface="Calibri" panose="020F0502020204030204" pitchFamily="34" charset="0"/>
                <a:cs typeface="Calibri" panose="020F0502020204030204" pitchFamily="34" charset="0"/>
              </a:rPr>
              <a:t>Member firms and DTTL: Insert appropriate copyright</a:t>
            </a:r>
            <a:br>
              <a:rPr lang="en-US" sz="800" noProof="0" dirty="0">
                <a:solidFill>
                  <a:schemeClr val="bg1"/>
                </a:solidFill>
                <a:latin typeface="Calibri" panose="020F0502020204030204" pitchFamily="34" charset="0"/>
                <a:cs typeface="Calibri" panose="020F0502020204030204" pitchFamily="34" charset="0"/>
              </a:rPr>
            </a:br>
            <a:r>
              <a:rPr lang="en-US" sz="800" noProof="0" dirty="0">
                <a:solidFill>
                  <a:schemeClr val="bg1"/>
                </a:solidFill>
                <a:latin typeface="Calibri" panose="020F0502020204030204" pitchFamily="34" charset="0"/>
                <a:cs typeface="Calibri" panose="020F0502020204030204" pitchFamily="34" charset="0"/>
              </a:rPr>
              <a:t>[To edit, click View &gt; Slide Master &gt; Slide Master]</a:t>
            </a:r>
          </a:p>
        </p:txBody>
      </p:sp>
      <p:sp>
        <p:nvSpPr>
          <p:cNvPr id="6" name="TextBox 5">
            <a:extLst>
              <a:ext uri="{FF2B5EF4-FFF2-40B4-BE49-F238E27FC236}">
                <a16:creationId xmlns:a16="http://schemas.microsoft.com/office/drawing/2014/main" id="{ACCA4DFC-A5BD-1CA7-953A-4298BCF3311A}"/>
              </a:ext>
            </a:extLst>
          </p:cNvPr>
          <p:cNvSpPr txBox="1"/>
          <p:nvPr userDrawn="1"/>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bg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bg1"/>
              </a:solidFill>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034022320"/>
      </p:ext>
    </p:extLst>
  </p:cSld>
  <p:clrMapOvr>
    <a:masterClrMapping/>
  </p:clrMapOvr>
  <p:transition>
    <p:fade/>
  </p:transition>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vider slide with image">
    <p:spTree>
      <p:nvGrpSpPr>
        <p:cNvPr id="1" name=""/>
        <p:cNvGrpSpPr/>
        <p:nvPr/>
      </p:nvGrpSpPr>
      <p:grpSpPr>
        <a:xfrm>
          <a:off x="0" y="0"/>
          <a:ext cx="0" cy="0"/>
          <a:chOff x="0" y="0"/>
          <a:chExt cx="0" cy="0"/>
        </a:xfrm>
      </p:grpSpPr>
      <p:sp>
        <p:nvSpPr>
          <p:cNvPr id="2" name="Picture Placeholder 8">
            <a:extLst>
              <a:ext uri="{FF2B5EF4-FFF2-40B4-BE49-F238E27FC236}">
                <a16:creationId xmlns:a16="http://schemas.microsoft.com/office/drawing/2014/main" id="{2AA0174D-B09C-4960-94D1-79FD4D04BDFB}"/>
              </a:ext>
            </a:extLst>
          </p:cNvPr>
          <p:cNvSpPr>
            <a:spLocks noGrp="1"/>
          </p:cNvSpPr>
          <p:nvPr>
            <p:ph type="pic" sz="quarter" idx="11"/>
          </p:nvPr>
        </p:nvSpPr>
        <p:spPr>
          <a:xfrm>
            <a:off x="0" y="-1"/>
            <a:ext cx="12192000" cy="6858001"/>
          </a:xfrm>
          <a:prstGeom prst="rect">
            <a:avLst/>
          </a:prstGeom>
        </p:spPr>
        <p:txBody>
          <a:bodyPr/>
          <a:lstStyle>
            <a:lvl1pPr>
              <a:defRPr>
                <a:solidFill>
                  <a:schemeClr val="bg1"/>
                </a:solidFill>
              </a:defRPr>
            </a:lvl1pPr>
          </a:lstStyle>
          <a:p>
            <a:r>
              <a:rPr lang="en-US" noProof="0" dirty="0"/>
              <a:t>Click icon to add picture</a:t>
            </a:r>
          </a:p>
        </p:txBody>
      </p:sp>
      <p:sp>
        <p:nvSpPr>
          <p:cNvPr id="5" name="Text Placeholder 4">
            <a:extLst>
              <a:ext uri="{FF2B5EF4-FFF2-40B4-BE49-F238E27FC236}">
                <a16:creationId xmlns:a16="http://schemas.microsoft.com/office/drawing/2014/main" id="{E696C364-9ED6-42C4-8FC2-1F9C6CB1656D}"/>
              </a:ext>
            </a:extLst>
          </p:cNvPr>
          <p:cNvSpPr>
            <a:spLocks noGrp="1"/>
          </p:cNvSpPr>
          <p:nvPr>
            <p:ph type="body" sz="quarter" idx="12"/>
          </p:nvPr>
        </p:nvSpPr>
        <p:spPr>
          <a:xfrm>
            <a:off x="446190" y="266852"/>
            <a:ext cx="5465380" cy="484791"/>
          </a:xfrm>
        </p:spPr>
        <p:txBody>
          <a:bodyPr>
            <a:noAutofit/>
          </a:bodyPr>
          <a:lstStyle>
            <a:lvl1pPr>
              <a:defRPr sz="3200" b="1">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
        <p:nvSpPr>
          <p:cNvPr id="6" name="Text Placeholder 4">
            <a:extLst>
              <a:ext uri="{FF2B5EF4-FFF2-40B4-BE49-F238E27FC236}">
                <a16:creationId xmlns:a16="http://schemas.microsoft.com/office/drawing/2014/main" id="{AD421831-C244-4DE0-8DE2-755D7D7315B9}"/>
              </a:ext>
            </a:extLst>
          </p:cNvPr>
          <p:cNvSpPr>
            <a:spLocks noGrp="1"/>
          </p:cNvSpPr>
          <p:nvPr>
            <p:ph type="body" sz="quarter" idx="13"/>
          </p:nvPr>
        </p:nvSpPr>
        <p:spPr>
          <a:xfrm>
            <a:off x="446190" y="756089"/>
            <a:ext cx="5465380" cy="863162"/>
          </a:xfrm>
        </p:spPr>
        <p:txBody>
          <a:bodyPr>
            <a:noAutofit/>
          </a:bodyPr>
          <a:lstStyle>
            <a:lvl1pPr>
              <a:defRPr sz="3200" b="0">
                <a:latin typeface="+mj-lt"/>
              </a:defRPr>
            </a:lvl1pPr>
            <a:lvl2pPr>
              <a:defRPr sz="3200" b="1">
                <a:latin typeface="+mj-lt"/>
              </a:defRPr>
            </a:lvl2pPr>
            <a:lvl3pPr>
              <a:defRPr sz="3200" b="1">
                <a:latin typeface="+mj-lt"/>
              </a:defRPr>
            </a:lvl3pPr>
            <a:lvl4pPr>
              <a:defRPr sz="3200" b="1">
                <a:latin typeface="+mj-lt"/>
              </a:defRPr>
            </a:lvl4pPr>
            <a:lvl5pPr>
              <a:defRPr sz="3200" b="1">
                <a:latin typeface="+mj-lt"/>
              </a:defRPr>
            </a:lvl5pPr>
          </a:lstStyle>
          <a:p>
            <a:pPr lvl="0"/>
            <a:r>
              <a:rPr lang="en-US" dirty="0"/>
              <a:t>Click to edit Master text styles</a:t>
            </a:r>
          </a:p>
        </p:txBody>
      </p:sp>
    </p:spTree>
    <p:extLst>
      <p:ext uri="{BB962C8B-B14F-4D97-AF65-F5344CB8AC3E}">
        <p14:creationId xmlns:p14="http://schemas.microsoft.com/office/powerpoint/2010/main" val="1810434128"/>
      </p:ext>
    </p:extLst>
  </p:cSld>
  <p:clrMapOvr>
    <a:masterClrMapping/>
  </p:clrMapOvr>
  <p:transition>
    <p:fade/>
  </p:transition>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oleObject" Target="../embeddings/oleObject1.bin"/><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tags" Target="../tags/tag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tags" Target="../tags/tag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tags" Target="../tags/tag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ags" Target="../tags/tag2.xml"/><Relationship Id="rId35" Type="http://schemas.openxmlformats.org/officeDocument/2006/relationships/image" Target="../media/image1.emf"/><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aphicFrame>
        <p:nvGraphicFramePr>
          <p:cNvPr id="4" name="Object 3" hidden="1"/>
          <p:cNvGraphicFramePr>
            <a:graphicFrameLocks noChangeAspect="1"/>
          </p:cNvGraphicFramePr>
          <p:nvPr>
            <p:custDataLst>
              <p:tags r:id="rId30"/>
            </p:custDataLst>
            <p:extLst>
              <p:ext uri="{D42A27DB-BD31-4B8C-83A1-F6EECF244321}">
                <p14:modId xmlns:p14="http://schemas.microsoft.com/office/powerpoint/2010/main" val="2630452337"/>
              </p:ext>
            </p:extLst>
          </p:nvPr>
        </p:nvGraphicFramePr>
        <p:xfrm>
          <a:off x="2119" y="1591"/>
          <a:ext cx="2116" cy="1587"/>
        </p:xfrm>
        <a:graphic>
          <a:graphicData uri="http://schemas.openxmlformats.org/presentationml/2006/ole">
            <mc:AlternateContent xmlns:mc="http://schemas.openxmlformats.org/markup-compatibility/2006">
              <mc:Choice xmlns:v="urn:schemas-microsoft-com:vml" Requires="v">
                <p:oleObj name="think-cell Folie" r:id="rId34" imgW="270" imgH="270" progId="TCLayout.ActiveDocument.1">
                  <p:embed/>
                </p:oleObj>
              </mc:Choice>
              <mc:Fallback>
                <p:oleObj name="think-cell Folie" r:id="rId34" imgW="270" imgH="270" progId="TCLayout.ActiveDocument.1">
                  <p:embed/>
                  <p:pic>
                    <p:nvPicPr>
                      <p:cNvPr id="4" name="Object 3" hidden="1"/>
                      <p:cNvPicPr/>
                      <p:nvPr/>
                    </p:nvPicPr>
                    <p:blipFill>
                      <a:blip r:embed="rId35"/>
                      <a:stretch>
                        <a:fillRect/>
                      </a:stretch>
                    </p:blipFill>
                    <p:spPr>
                      <a:xfrm>
                        <a:off x="2119" y="1591"/>
                        <a:ext cx="2116" cy="1587"/>
                      </a:xfrm>
                      <a:prstGeom prst="rect">
                        <a:avLst/>
                      </a:prstGeom>
                    </p:spPr>
                  </p:pic>
                </p:oleObj>
              </mc:Fallback>
            </mc:AlternateContent>
          </a:graphicData>
        </a:graphic>
      </p:graphicFrame>
      <p:sp>
        <p:nvSpPr>
          <p:cNvPr id="2" name="Title Placeholder 1"/>
          <p:cNvSpPr>
            <a:spLocks noGrp="1"/>
          </p:cNvSpPr>
          <p:nvPr>
            <p:ph type="title"/>
          </p:nvPr>
        </p:nvSpPr>
        <p:spPr bwMode="gray">
          <a:xfrm>
            <a:off x="450000" y="345664"/>
            <a:ext cx="11304000" cy="340136"/>
          </a:xfrm>
          <a:prstGeom prst="rect">
            <a:avLst/>
          </a:prstGeom>
        </p:spPr>
        <p:txBody>
          <a:bodyPr vert="horz" lIns="0" tIns="0" rIns="0" bIns="0" rtlCol="0" anchor="t" anchorCtr="0">
            <a:noAutofit/>
          </a:bodyPr>
          <a:lstStyle/>
          <a:p>
            <a:r>
              <a:rPr lang="en-US" noProof="0"/>
              <a:t>Click to edit Master title style</a:t>
            </a:r>
            <a:endParaRPr lang="en-US" noProof="0" dirty="0"/>
          </a:p>
        </p:txBody>
      </p:sp>
      <p:sp>
        <p:nvSpPr>
          <p:cNvPr id="15" name="CaseCode"/>
          <p:cNvSpPr txBox="1"/>
          <p:nvPr>
            <p:custDataLst>
              <p:tags r:id="rId31"/>
            </p:custDataLst>
          </p:nvPr>
        </p:nvSpPr>
        <p:spPr>
          <a:xfrm>
            <a:off x="6335184" y="6519673"/>
            <a:ext cx="4896560" cy="123111"/>
          </a:xfrm>
          <a:prstGeom prst="rect">
            <a:avLst/>
          </a:prstGeom>
          <a:noFill/>
        </p:spPr>
        <p:txBody>
          <a:bodyPr wrap="square" lIns="0" tIns="0" rIns="0" bIns="0" rtlCol="0">
            <a:spAutoFit/>
          </a:bodyPr>
          <a:lstStyle/>
          <a:p>
            <a:pPr marL="0" marR="0" lvl="0" indent="0" algn="r" defTabSz="914400" rtl="0" eaLnBrk="1" fontAlgn="auto" latinLnBrk="0" hangingPunct="1">
              <a:lnSpc>
                <a:spcPct val="100000"/>
              </a:lnSpc>
              <a:spcBef>
                <a:spcPts val="0"/>
              </a:spcBef>
              <a:spcAft>
                <a:spcPts val="0"/>
              </a:spcAft>
              <a:buClrTx/>
              <a:buSzPct val="100000"/>
              <a:buFont typeface="Arial"/>
              <a:buNone/>
              <a:tabLst/>
              <a:defRPr/>
            </a:pPr>
            <a:r>
              <a:rPr lang="en-US" sz="800" noProof="0" dirty="0" err="1">
                <a:solidFill>
                  <a:schemeClr val="tx1"/>
                </a:solidFill>
                <a:latin typeface="Calibri" panose="020F0502020204030204" pitchFamily="34" charset="0"/>
                <a:cs typeface="Calibri" panose="020F0502020204030204" pitchFamily="34" charset="0"/>
              </a:rPr>
              <a:t>Detailkonzept</a:t>
            </a:r>
            <a:r>
              <a:rPr lang="en-US" sz="800" noProof="0" dirty="0">
                <a:solidFill>
                  <a:schemeClr val="tx1"/>
                </a:solidFill>
                <a:latin typeface="Calibri" panose="020F0502020204030204" pitchFamily="34" charset="0"/>
                <a:cs typeface="Calibri" panose="020F0502020204030204" pitchFamily="34" charset="0"/>
              </a:rPr>
              <a:t> &amp; </a:t>
            </a:r>
            <a:r>
              <a:rPr lang="en-US" sz="800" noProof="0" dirty="0" err="1">
                <a:solidFill>
                  <a:schemeClr val="tx1"/>
                </a:solidFill>
                <a:latin typeface="Calibri" panose="020F0502020204030204" pitchFamily="34" charset="0"/>
                <a:cs typeface="Calibri" panose="020F0502020204030204" pitchFamily="34" charset="0"/>
              </a:rPr>
              <a:t>Systemdesign</a:t>
            </a:r>
            <a:r>
              <a:rPr lang="en-US" sz="800" noProof="0" dirty="0">
                <a:solidFill>
                  <a:schemeClr val="tx1"/>
                </a:solidFill>
                <a:latin typeface="Calibri" panose="020F0502020204030204" pitchFamily="34" charset="0"/>
                <a:cs typeface="Calibri" panose="020F0502020204030204" pitchFamily="34" charset="0"/>
              </a:rPr>
              <a:t> Workshop</a:t>
            </a:r>
          </a:p>
        </p:txBody>
      </p:sp>
      <p:sp>
        <p:nvSpPr>
          <p:cNvPr id="18" name="Copyright"/>
          <p:cNvSpPr txBox="1"/>
          <p:nvPr>
            <p:custDataLst>
              <p:tags r:id="rId32"/>
            </p:custDataLst>
          </p:nvPr>
        </p:nvSpPr>
        <p:spPr>
          <a:xfrm>
            <a:off x="450000" y="6514623"/>
            <a:ext cx="5355168" cy="123111"/>
          </a:xfrm>
          <a:prstGeom prst="rect">
            <a:avLst/>
          </a:prstGeom>
          <a:noFill/>
        </p:spPr>
        <p:txBody>
          <a:bodyPr wrap="square" lIns="0" tIns="0" rIns="0" bIns="0" rtlCol="0">
            <a:spAutoFit/>
          </a:bodyPr>
          <a:lstStyle/>
          <a:p>
            <a:pPr marL="0" indent="0">
              <a:spcBef>
                <a:spcPts val="450"/>
              </a:spcBef>
              <a:buSzPct val="100000"/>
              <a:buFont typeface="Arial"/>
              <a:buNone/>
            </a:pPr>
            <a:r>
              <a:rPr lang="en-US" sz="800" noProof="0" dirty="0">
                <a:solidFill>
                  <a:schemeClr val="tx1"/>
                </a:solidFill>
                <a:latin typeface="Calibri" panose="020F0502020204030204" pitchFamily="34" charset="0"/>
                <a:cs typeface="Calibri" panose="020F0502020204030204" pitchFamily="34" charset="0"/>
              </a:rPr>
              <a:t>Deloitte 2025</a:t>
            </a:r>
          </a:p>
        </p:txBody>
      </p:sp>
      <p:sp>
        <p:nvSpPr>
          <p:cNvPr id="19" name="Text Placeholder 18"/>
          <p:cNvSpPr>
            <a:spLocks noGrp="1"/>
          </p:cNvSpPr>
          <p:nvPr>
            <p:ph type="body" idx="1"/>
          </p:nvPr>
        </p:nvSpPr>
        <p:spPr>
          <a:xfrm>
            <a:off x="450000" y="1714500"/>
            <a:ext cx="11304000" cy="4648200"/>
          </a:xfrm>
          <a:prstGeom prst="rect">
            <a:avLst/>
          </a:prstGeom>
        </p:spPr>
        <p:txBody>
          <a:bodyPr vert="horz" lIns="0" tIns="0" rIns="0" bIns="0" rtlCol="0">
            <a:no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3" name="TextBox 2"/>
          <p:cNvSpPr txBox="1"/>
          <p:nvPr/>
        </p:nvSpPr>
        <p:spPr>
          <a:xfrm>
            <a:off x="11426826" y="6519673"/>
            <a:ext cx="307975" cy="123111"/>
          </a:xfrm>
          <a:prstGeom prst="rect">
            <a:avLst/>
          </a:prstGeom>
          <a:noFill/>
        </p:spPr>
        <p:txBody>
          <a:bodyPr wrap="square" lIns="0" tIns="0" rIns="0" bIns="0" rtlCol="0">
            <a:spAutoFit/>
          </a:bodyPr>
          <a:lstStyle/>
          <a:p>
            <a:pPr marL="0" indent="0" algn="r">
              <a:spcBef>
                <a:spcPts val="450"/>
              </a:spcBef>
              <a:buSzPct val="100000"/>
              <a:buFont typeface="Arial"/>
              <a:buNone/>
            </a:pPr>
            <a:fld id="{C58DF478-B544-4ED8-9ED4-6A2648E2D233}" type="slidenum">
              <a:rPr lang="en-US" sz="800" noProof="0">
                <a:solidFill>
                  <a:schemeClr val="tx1"/>
                </a:solidFill>
                <a:latin typeface="Calibri" panose="020F0502020204030204" pitchFamily="34" charset="0"/>
                <a:cs typeface="Calibri" panose="020F0502020204030204" pitchFamily="34" charset="0"/>
              </a:rPr>
              <a:pPr marL="0" indent="0" algn="r">
                <a:spcBef>
                  <a:spcPts val="450"/>
                </a:spcBef>
                <a:buSzPct val="100000"/>
                <a:buFont typeface="Arial"/>
                <a:buNone/>
              </a:pPr>
              <a:t>‹Nr.›</a:t>
            </a:fld>
            <a:endParaRPr lang="en-US" sz="800" noProof="0" dirty="0">
              <a:solidFill>
                <a:schemeClr val="tx1"/>
              </a:solidFill>
              <a:latin typeface="Calibri" panose="020F0502020204030204" pitchFamily="34" charset="0"/>
              <a:cs typeface="Calibri" panose="020F0502020204030204" pitchFamily="34" charset="0"/>
            </a:endParaRPr>
          </a:p>
        </p:txBody>
      </p:sp>
      <p:sp>
        <p:nvSpPr>
          <p:cNvPr id="5" name="empower - DO NOT DELETE!!!" hidden="1">
            <a:extLst>
              <a:ext uri="{FF2B5EF4-FFF2-40B4-BE49-F238E27FC236}">
                <a16:creationId xmlns:a16="http://schemas.microsoft.com/office/drawing/2014/main" id="{C4AC0B6E-A546-AB44-0B36-84EB2521BEB2}"/>
              </a:ext>
            </a:extLst>
          </p:cNvPr>
          <p:cNvSpPr/>
          <p:nvPr userDrawn="1">
            <p:custDataLst>
              <p:tags r:id="rId33"/>
            </p:custDataLst>
          </p:nvPr>
        </p:nvSpPr>
        <p:spPr bwMode="gray">
          <a:xfrm>
            <a:off x="0" y="0"/>
            <a:ext cx="0" cy="0"/>
          </a:xfrm>
          <a:prstGeom prst="ellipse">
            <a:avLst/>
          </a:prstGeom>
          <a:solidFill>
            <a:schemeClr val="accent3"/>
          </a:solidFill>
          <a:ln w="19050" algn="ctr">
            <a:noFill/>
            <a:miter lim="800000"/>
            <a:headEnd/>
            <a:tailEnd/>
          </a:ln>
        </p:spPr>
        <p:txBody>
          <a:bodyPr wrap="square" lIns="88900" tIns="88900" rIns="88900" bIns="88900" rtlCol="0" anchor="ctr"/>
          <a:lstStyle/>
          <a:p>
            <a:pPr algn="ctr">
              <a:lnSpc>
                <a:spcPct val="106000"/>
              </a:lnSpc>
              <a:buFont typeface="Wingdings 2" pitchFamily="18" charset="2"/>
              <a:buNone/>
            </a:pPr>
            <a:endParaRPr lang="de-DE" sz="1600" b="1" dirty="0">
              <a:solidFill>
                <a:schemeClr val="bg1"/>
              </a:solidFill>
            </a:endParaRPr>
          </a:p>
        </p:txBody>
      </p:sp>
    </p:spTree>
    <p:extLst>
      <p:ext uri="{BB962C8B-B14F-4D97-AF65-F5344CB8AC3E}">
        <p14:creationId xmlns:p14="http://schemas.microsoft.com/office/powerpoint/2010/main" val="1863342551"/>
      </p:ext>
    </p:extLst>
  </p:cSld>
  <p:clrMap bg1="lt1" tx1="dk1" bg2="lt2" tx2="dk2" accent1="accent1" accent2="accent2" accent3="accent3" accent4="accent4" accent5="accent5" accent6="accent6" hlink="hlink" folHlink="folHlink"/>
  <p:sldLayoutIdLst>
    <p:sldLayoutId id="2147483993" r:id="rId1"/>
    <p:sldLayoutId id="2147483947" r:id="rId2"/>
    <p:sldLayoutId id="2147483948" r:id="rId3"/>
    <p:sldLayoutId id="2147484019" r:id="rId4"/>
    <p:sldLayoutId id="2147483994" r:id="rId5"/>
    <p:sldLayoutId id="2147483996" r:id="rId6"/>
    <p:sldLayoutId id="2147483995" r:id="rId7"/>
    <p:sldLayoutId id="2147484017" r:id="rId8"/>
    <p:sldLayoutId id="2147483975" r:id="rId9"/>
    <p:sldLayoutId id="2147484001" r:id="rId10"/>
    <p:sldLayoutId id="2147484007" r:id="rId11"/>
    <p:sldLayoutId id="2147483953" r:id="rId12"/>
    <p:sldLayoutId id="2147483958" r:id="rId13"/>
    <p:sldLayoutId id="2147483959" r:id="rId14"/>
    <p:sldLayoutId id="2147483962" r:id="rId15"/>
    <p:sldLayoutId id="2147483967" r:id="rId16"/>
    <p:sldLayoutId id="2147483966" r:id="rId17"/>
    <p:sldLayoutId id="2147484006" r:id="rId18"/>
    <p:sldLayoutId id="2147484020" r:id="rId19"/>
    <p:sldLayoutId id="2147484009" r:id="rId20"/>
    <p:sldLayoutId id="2147484010" r:id="rId21"/>
    <p:sldLayoutId id="2147484011" r:id="rId22"/>
    <p:sldLayoutId id="2147484012" r:id="rId23"/>
    <p:sldLayoutId id="2147484013" r:id="rId24"/>
    <p:sldLayoutId id="2147484014" r:id="rId25"/>
    <p:sldLayoutId id="2147484015" r:id="rId26"/>
    <p:sldLayoutId id="2147484016" r:id="rId27"/>
    <p:sldLayoutId id="2147483977" r:id="rId28"/>
  </p:sldLayoutIdLst>
  <p:transition>
    <p:fade/>
  </p:transition>
  <p:hf hdr="0" dt="0"/>
  <p:txStyles>
    <p:titleStyle>
      <a:lvl1pPr algn="l" defTabSz="685800" rtl="0" eaLnBrk="1" latinLnBrk="0" hangingPunct="1">
        <a:spcBef>
          <a:spcPct val="0"/>
        </a:spcBef>
        <a:buNone/>
        <a:defRPr sz="2100" kern="1200">
          <a:solidFill>
            <a:schemeClr val="tx1"/>
          </a:solidFill>
          <a:latin typeface="+mn-lt"/>
          <a:ea typeface="+mj-ea"/>
          <a:cs typeface="Calibri Light" panose="020F0302020204030204" pitchFamily="34" charset="0"/>
        </a:defRPr>
      </a:lvl1pPr>
    </p:titleStyle>
    <p:body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45" orient="horz" pos="4008" userDrawn="1">
          <p15:clr>
            <a:srgbClr val="F26B43"/>
          </p15:clr>
        </p15:guide>
        <p15:guide id="49" orient="horz" pos="432" userDrawn="1">
          <p15:clr>
            <a:srgbClr val="F26B43"/>
          </p15:clr>
        </p15:guide>
        <p15:guide id="68" orient="horz" pos="4104" userDrawn="1">
          <p15:clr>
            <a:srgbClr val="F26B43"/>
          </p15:clr>
        </p15:guide>
        <p15:guide id="70" orient="horz" pos="1071" userDrawn="1">
          <p15:clr>
            <a:srgbClr val="F26B43"/>
          </p15:clr>
        </p15:guide>
        <p15:guide id="71" orient="horz" pos="216" userDrawn="1">
          <p15:clr>
            <a:srgbClr val="F26B43"/>
          </p15:clr>
        </p15:guide>
        <p15:guide id="72" pos="3840" userDrawn="1">
          <p15:clr>
            <a:srgbClr val="F26B43"/>
          </p15:clr>
        </p15:guide>
        <p15:guide id="73" pos="3931" userDrawn="1">
          <p15:clr>
            <a:srgbClr val="F26B43"/>
          </p15:clr>
        </p15:guide>
        <p15:guide id="74" pos="279" userDrawn="1">
          <p15:clr>
            <a:srgbClr val="F26B43"/>
          </p15:clr>
        </p15:guide>
        <p15:guide id="76" pos="3749" userDrawn="1">
          <p15:clr>
            <a:srgbClr val="F26B43"/>
          </p15:clr>
        </p15:guide>
        <p15:guide id="84" pos="7401"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oleObject" Target="../embeddings/oleObject5.bin"/><Relationship Id="rId2" Type="http://schemas.openxmlformats.org/officeDocument/2006/relationships/slideLayout" Target="../slideLayouts/slideLayout11.xml"/><Relationship Id="rId1" Type="http://schemas.openxmlformats.org/officeDocument/2006/relationships/tags" Target="../tags/tag23.xml"/><Relationship Id="rId4" Type="http://schemas.openxmlformats.org/officeDocument/2006/relationships/image" Target="../media/image3.emf"/></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2.xml"/><Relationship Id="rId1" Type="http://schemas.openxmlformats.org/officeDocument/2006/relationships/tags" Target="../tags/tag24.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2.xml"/><Relationship Id="rId1" Type="http://schemas.openxmlformats.org/officeDocument/2006/relationships/tags" Target="../tags/tag25.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2.xml"/><Relationship Id="rId1" Type="http://schemas.openxmlformats.org/officeDocument/2006/relationships/tags" Target="../tags/tag26.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2.xml"/><Relationship Id="rId1" Type="http://schemas.openxmlformats.org/officeDocument/2006/relationships/tags" Target="../tags/tag27.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12.xml"/><Relationship Id="rId1" Type="http://schemas.openxmlformats.org/officeDocument/2006/relationships/tags" Target="../tags/tag28.xml"/><Relationship Id="rId5" Type="http://schemas.openxmlformats.org/officeDocument/2006/relationships/image" Target="../media/image3.emf"/><Relationship Id="rId4" Type="http://schemas.openxmlformats.org/officeDocument/2006/relationships/oleObject" Target="../embeddings/oleObject5.bin"/></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8.xml"/><Relationship Id="rId1" Type="http://schemas.openxmlformats.org/officeDocument/2006/relationships/tags" Target="../tags/tag29.xml"/><Relationship Id="rId5" Type="http://schemas.openxmlformats.org/officeDocument/2006/relationships/hyperlink" Target="http://www.deloitte.com/de" TargetMode="External"/><Relationship Id="rId4" Type="http://schemas.openxmlformats.org/officeDocument/2006/relationships/hyperlink" Target="http://www.deloitte.com/de/UeberUns" TargetMode="Externa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tags" Target="../tags/tag30.xml"/><Relationship Id="rId4" Type="http://schemas.openxmlformats.org/officeDocument/2006/relationships/hyperlink" Target="http://www.deloitte.com/de"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 Placeholder 14">
            <a:extLst>
              <a:ext uri="{FF2B5EF4-FFF2-40B4-BE49-F238E27FC236}">
                <a16:creationId xmlns:a16="http://schemas.microsoft.com/office/drawing/2014/main" id="{E22672E0-7693-4B5C-8331-DE3495FB6BB0}"/>
              </a:ext>
            </a:extLst>
          </p:cNvPr>
          <p:cNvSpPr>
            <a:spLocks noGrp="1"/>
          </p:cNvSpPr>
          <p:nvPr>
            <p:ph type="body" sz="quarter" idx="10"/>
          </p:nvPr>
        </p:nvSpPr>
        <p:spPr/>
        <p:txBody>
          <a:bodyPr/>
          <a:lstStyle/>
          <a:p>
            <a:r>
              <a:rPr lang="en-US" dirty="0" err="1"/>
              <a:t>Detailkonzept</a:t>
            </a:r>
            <a:r>
              <a:rPr lang="en-US" dirty="0"/>
              <a:t> &amp; </a:t>
            </a:r>
            <a:r>
              <a:rPr lang="en-US" dirty="0" err="1"/>
              <a:t>Systemdesign</a:t>
            </a:r>
            <a:r>
              <a:rPr lang="en-US" dirty="0"/>
              <a:t>, XX.XX.XXXX</a:t>
            </a:r>
          </a:p>
        </p:txBody>
      </p:sp>
      <p:pic>
        <p:nvPicPr>
          <p:cNvPr id="10" name="Picture Placeholder 9" descr="Green, cut-out dot with clock hands on top. Represents &quot;Cut out&quot; style of on brand circular motifs.">
            <a:extLst>
              <a:ext uri="{FF2B5EF4-FFF2-40B4-BE49-F238E27FC236}">
                <a16:creationId xmlns:a16="http://schemas.microsoft.com/office/drawing/2014/main" id="{9D5C5EF4-9CCA-4665-825B-F674776CB05F}"/>
              </a:ext>
            </a:extLst>
          </p:cNvPr>
          <p:cNvPicPr>
            <a:picLocks noGrp="1"/>
          </p:cNvPicPr>
          <p:nvPr>
            <p:ph type="pic" sz="quarter" idx="11"/>
          </p:nvPr>
        </p:nvPicPr>
        <p:blipFill rotWithShape="1">
          <a:blip r:embed="rId3"/>
          <a:srcRect t="57" b="57"/>
          <a:stretch/>
        </p:blipFill>
        <p:spPr/>
      </p:pic>
      <p:pic>
        <p:nvPicPr>
          <p:cNvPr id="8" name="Picture 7" descr="Deloitte Heritage Seal - MAKING AN IMPACT THAT MATTERS SINCE 1845">
            <a:extLst>
              <a:ext uri="{FF2B5EF4-FFF2-40B4-BE49-F238E27FC236}">
                <a16:creationId xmlns:a16="http://schemas.microsoft.com/office/drawing/2014/main" id="{359138ED-0968-4032-A810-5D84ED6F3BD7}"/>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p:blipFill>
        <p:spPr>
          <a:xfrm>
            <a:off x="10694852" y="5703187"/>
            <a:ext cx="1198880" cy="1198880"/>
          </a:xfrm>
          <a:prstGeom prst="rect">
            <a:avLst/>
          </a:prstGeom>
        </p:spPr>
      </p:pic>
      <p:sp>
        <p:nvSpPr>
          <p:cNvPr id="13" name="Title 12">
            <a:extLst>
              <a:ext uri="{FF2B5EF4-FFF2-40B4-BE49-F238E27FC236}">
                <a16:creationId xmlns:a16="http://schemas.microsoft.com/office/drawing/2014/main" id="{DE5B9CEA-5E73-4E22-8C75-E8D43059FFC7}"/>
              </a:ext>
            </a:extLst>
          </p:cNvPr>
          <p:cNvSpPr>
            <a:spLocks noGrp="1"/>
          </p:cNvSpPr>
          <p:nvPr>
            <p:ph type="ctrTitle"/>
          </p:nvPr>
        </p:nvSpPr>
        <p:spPr>
          <a:xfrm>
            <a:off x="457201" y="5186209"/>
            <a:ext cx="7269981" cy="895983"/>
          </a:xfrm>
        </p:spPr>
        <p:txBody>
          <a:bodyPr/>
          <a:lstStyle/>
          <a:p>
            <a:r>
              <a:rPr lang="en-US" dirty="0"/>
              <a:t>Merz Pharma | DefTax Implementierung </a:t>
            </a:r>
          </a:p>
        </p:txBody>
      </p:sp>
    </p:spTree>
    <p:extLst>
      <p:ext uri="{BB962C8B-B14F-4D97-AF65-F5344CB8AC3E}">
        <p14:creationId xmlns:p14="http://schemas.microsoft.com/office/powerpoint/2010/main" val="861957290"/>
      </p:ext>
    </p:extLst>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5238165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3" imgW="425" imgH="424" progId="TCLayout.ActiveDocument.1">
                  <p:embed/>
                </p:oleObj>
              </mc:Choice>
              <mc:Fallback>
                <p:oleObj name="think-cell Folie" r:id="rId3" imgW="425" imgH="424" progId="TCLayout.ActiveDocument.1">
                  <p:embed/>
                  <p:pic>
                    <p:nvPicPr>
                      <p:cNvPr id="0" name=""/>
                      <p:cNvPicPr/>
                      <p:nvPr/>
                    </p:nvPicPr>
                    <p:blipFill>
                      <a:blip r:embed="rId4"/>
                      <a:stretch>
                        <a:fillRect/>
                      </a:stretch>
                    </p:blipFill>
                    <p:spPr>
                      <a:xfrm>
                        <a:off x="1588" y="1588"/>
                        <a:ext cx="1588" cy="1588"/>
                      </a:xfrm>
                      <a:prstGeom prst="rect">
                        <a:avLst/>
                      </a:prstGeom>
                    </p:spPr>
                  </p:pic>
                </p:oleObj>
              </mc:Fallback>
            </mc:AlternateContent>
          </a:graphicData>
        </a:graphic>
      </p:graphicFrame>
      <p:sp>
        <p:nvSpPr>
          <p:cNvPr id="4" name="Textplatzhalter 3">
            <a:extLst>
              <a:ext uri="{FF2B5EF4-FFF2-40B4-BE49-F238E27FC236}">
                <a16:creationId xmlns:a16="http://schemas.microsoft.com/office/drawing/2014/main" id="{76407937-E0F3-9350-BE3A-053AA3D91755}"/>
              </a:ext>
            </a:extLst>
          </p:cNvPr>
          <p:cNvSpPr>
            <a:spLocks noGrp="1"/>
          </p:cNvSpPr>
          <p:nvPr>
            <p:ph type="body" sz="quarter" idx="13"/>
          </p:nvPr>
        </p:nvSpPr>
        <p:spPr/>
        <p:txBody>
          <a:bodyPr/>
          <a:lstStyle/>
          <a:p>
            <a:r>
              <a:rPr lang="de-DE" dirty="0"/>
              <a:t>Unsere Themen für heute</a:t>
            </a:r>
          </a:p>
        </p:txBody>
      </p:sp>
      <p:sp>
        <p:nvSpPr>
          <p:cNvPr id="3" name="Titel 2">
            <a:extLst>
              <a:ext uri="{FF2B5EF4-FFF2-40B4-BE49-F238E27FC236}">
                <a16:creationId xmlns:a16="http://schemas.microsoft.com/office/drawing/2014/main" id="{A7369BB4-EFFA-B6DA-4582-8593C40C413B}"/>
              </a:ext>
            </a:extLst>
          </p:cNvPr>
          <p:cNvSpPr>
            <a:spLocks noGrp="1"/>
          </p:cNvSpPr>
          <p:nvPr>
            <p:ph type="title"/>
          </p:nvPr>
        </p:nvSpPr>
        <p:spPr/>
        <p:txBody>
          <a:bodyPr/>
          <a:lstStyle/>
          <a:p>
            <a:r>
              <a:rPr lang="de-DE" dirty="0"/>
              <a:t>Agenda</a:t>
            </a:r>
          </a:p>
        </p:txBody>
      </p:sp>
      <p:sp>
        <p:nvSpPr>
          <p:cNvPr id="2" name="Inhaltsplatzhalter 5">
            <a:extLst>
              <a:ext uri="{FF2B5EF4-FFF2-40B4-BE49-F238E27FC236}">
                <a16:creationId xmlns:a16="http://schemas.microsoft.com/office/drawing/2014/main" id="{12E8E7E5-B804-E3F8-4F23-B88C9BB211A2}"/>
              </a:ext>
            </a:extLst>
          </p:cNvPr>
          <p:cNvSpPr txBox="1">
            <a:spLocks/>
          </p:cNvSpPr>
          <p:nvPr/>
        </p:nvSpPr>
        <p:spPr>
          <a:xfrm>
            <a:off x="450000" y="1714499"/>
            <a:ext cx="11304000" cy="4644000"/>
          </a:xfrm>
          <a:prstGeom prst="rect">
            <a:avLst/>
          </a:prstGeom>
        </p:spPr>
        <p:txBody>
          <a:bodyPr/>
          <a:lstStyle>
            <a:lvl1pPr marL="0" indent="0" algn="l" defTabSz="685800" rtl="0" eaLnBrk="1" latinLnBrk="0" hangingPunct="1">
              <a:lnSpc>
                <a:spcPct val="100000"/>
              </a:lnSpc>
              <a:spcBef>
                <a:spcPts val="200"/>
              </a:spcBef>
              <a:spcAft>
                <a:spcPts val="200"/>
              </a:spcAft>
              <a:buSzPct val="100000"/>
              <a:buFontTx/>
              <a:buNone/>
              <a:defRPr sz="1200" b="0" kern="1200">
                <a:solidFill>
                  <a:schemeClr val="tx1"/>
                </a:solidFill>
                <a:latin typeface="+mn-lt"/>
                <a:ea typeface="+mn-ea"/>
                <a:cs typeface="Calibri Light" panose="020F0302020204030204" pitchFamily="34" charset="0"/>
              </a:defRPr>
            </a:lvl1pPr>
            <a:lvl2pPr marL="179388" indent="-179388"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j-lt"/>
                <a:ea typeface="+mn-ea"/>
                <a:cs typeface="Calibri Light" panose="020F0302020204030204" pitchFamily="34" charset="0"/>
              </a:defRPr>
            </a:lvl2pPr>
            <a:lvl3pPr marL="360363" indent="-180975"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dirty="0">
                <a:solidFill>
                  <a:schemeClr val="tx1"/>
                </a:solidFill>
                <a:latin typeface="+mn-lt"/>
                <a:ea typeface="+mn-ea"/>
                <a:cs typeface="Calibri Light" panose="020F0302020204030204" pitchFamily="34" charset="0"/>
              </a:defRPr>
            </a:lvl3pPr>
            <a:lvl4pPr marL="538163" indent="-180000" algn="l" defTabSz="685800" rtl="0" eaLnBrk="1" latinLnBrk="0" hangingPunct="1">
              <a:lnSpc>
                <a:spcPct val="100000"/>
              </a:lnSpc>
              <a:spcBef>
                <a:spcPts val="200"/>
              </a:spcBef>
              <a:spcAft>
                <a:spcPts val="200"/>
              </a:spcAft>
              <a:buClrTx/>
              <a:buSzPct val="100000"/>
              <a:buFont typeface="Arial" panose="020B0604020202020204" pitchFamily="34" charset="0"/>
              <a:buChar char="◦"/>
              <a:defRPr lang="en-US" sz="1200" b="0" kern="1200" baseline="0" dirty="0">
                <a:solidFill>
                  <a:schemeClr val="tx1"/>
                </a:solidFill>
                <a:latin typeface="+mn-lt"/>
                <a:ea typeface="+mn-ea"/>
                <a:cs typeface="Calibri Light" panose="020F0302020204030204" pitchFamily="34" charset="0"/>
              </a:defRPr>
            </a:lvl4pPr>
            <a:lvl5pPr marL="720000" indent="-179388" algn="l" defTabSz="598885" rtl="0" eaLnBrk="1" latinLnBrk="0" hangingPunct="1">
              <a:lnSpc>
                <a:spcPct val="100000"/>
              </a:lnSpc>
              <a:spcBef>
                <a:spcPts val="200"/>
              </a:spcBef>
              <a:spcAft>
                <a:spcPts val="200"/>
              </a:spcAft>
              <a:buClrTx/>
              <a:buSzPct val="100000"/>
              <a:buFont typeface="Arial" panose="020B0604020202020204" pitchFamily="34" charset="0"/>
              <a:buChar char="−"/>
              <a:tabLst/>
              <a:defRPr lang="en-US" sz="1200" b="0" kern="1200" baseline="0" dirty="0">
                <a:solidFill>
                  <a:schemeClr val="tx1"/>
                </a:solidFill>
                <a:latin typeface="+mn-lt"/>
                <a:ea typeface="+mn-ea"/>
                <a:cs typeface="Calibri Light" panose="020F0302020204030204" pitchFamily="34" charset="0"/>
              </a:defRPr>
            </a:lvl5pPr>
            <a:lvl6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6pPr>
            <a:lvl7pPr marL="399600" indent="-132300" algn="l" defTabSz="685800" rtl="0" eaLnBrk="1" latinLnBrk="0" hangingPunct="1">
              <a:spcBef>
                <a:spcPts val="0"/>
              </a:spcBef>
              <a:spcAft>
                <a:spcPts val="750"/>
              </a:spcAft>
              <a:buFont typeface="Verdana" panose="020B0604030504040204" pitchFamily="34" charset="0"/>
              <a:buChar char="−"/>
              <a:defRPr sz="900" kern="1200">
                <a:solidFill>
                  <a:schemeClr val="tx1"/>
                </a:solidFill>
                <a:latin typeface="+mn-lt"/>
                <a:ea typeface="+mn-ea"/>
                <a:cs typeface="+mn-cs"/>
              </a:defRPr>
            </a:lvl7pPr>
            <a:lvl8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8pPr>
            <a:lvl9pPr marL="399600" indent="-132300" algn="l" defTabSz="685800" rtl="0" eaLnBrk="1" latinLnBrk="0" hangingPunct="1">
              <a:spcBef>
                <a:spcPts val="0"/>
              </a:spcBef>
              <a:spcAft>
                <a:spcPts val="750"/>
              </a:spcAft>
              <a:buFont typeface="Verdana" panose="020B0604030504040204" pitchFamily="34" charset="0"/>
              <a:buChar char="−"/>
              <a:defRPr sz="900" kern="1200" baseline="0">
                <a:solidFill>
                  <a:schemeClr val="tx1"/>
                </a:solidFill>
                <a:latin typeface="+mn-lt"/>
                <a:ea typeface="+mn-ea"/>
                <a:cs typeface="+mn-cs"/>
              </a:defRPr>
            </a:lvl9pPr>
          </a:lstStyle>
          <a:p>
            <a:pPr marL="228600" indent="-228600">
              <a:lnSpc>
                <a:spcPts val="1350"/>
              </a:lnSpc>
              <a:buFontTx/>
              <a:buAutoNum type="arabicPeriod"/>
            </a:pPr>
            <a:r>
              <a:rPr lang="de-DE" sz="1600" b="1" dirty="0">
                <a:latin typeface="+mj-lt"/>
              </a:rPr>
              <a:t>Begrüßung &amp; Rückblick auf den Kick-Off (0:00 - 0:15 Uhr) </a:t>
            </a:r>
          </a:p>
          <a:p>
            <a:pPr marL="228600" indent="-228600">
              <a:lnSpc>
                <a:spcPts val="1350"/>
              </a:lnSpc>
              <a:buFontTx/>
              <a:buAutoNum type="arabicPeriod"/>
            </a:pPr>
            <a:r>
              <a:rPr lang="de-DE" sz="1600" b="1" dirty="0">
                <a:latin typeface="+mj-lt"/>
              </a:rPr>
              <a:t>Detaillierung der fachlichen Anforderungen (0:15 - 1:00 Uhr) </a:t>
            </a:r>
          </a:p>
          <a:p>
            <a:pPr marL="228600" indent="-228600">
              <a:lnSpc>
                <a:spcPts val="1350"/>
              </a:lnSpc>
              <a:buFontTx/>
              <a:buAutoNum type="arabicPeriod"/>
            </a:pPr>
            <a:r>
              <a:rPr lang="de-DE" sz="1600" b="1" dirty="0">
                <a:latin typeface="+mj-lt"/>
              </a:rPr>
              <a:t>Systemarchitektur &amp; Schnittstellen (1:00 - 1:45 Uhr) </a:t>
            </a:r>
          </a:p>
          <a:p>
            <a:pPr marL="228600" indent="-228600">
              <a:lnSpc>
                <a:spcPts val="1350"/>
              </a:lnSpc>
              <a:buFontTx/>
              <a:buAutoNum type="arabicPeriod"/>
            </a:pPr>
            <a:r>
              <a:rPr lang="de-DE" sz="1600" b="1" dirty="0">
                <a:latin typeface="+mj-lt"/>
              </a:rPr>
              <a:t>Pause (1:45 - 2:00 Uhr)</a:t>
            </a:r>
          </a:p>
          <a:p>
            <a:pPr marL="228600" indent="-228600">
              <a:lnSpc>
                <a:spcPts val="1350"/>
              </a:lnSpc>
              <a:buFontTx/>
              <a:buAutoNum type="arabicPeriod"/>
            </a:pPr>
            <a:r>
              <a:rPr lang="de-DE" sz="1600" b="1" dirty="0">
                <a:latin typeface="+mj-lt"/>
              </a:rPr>
              <a:t>Prozessdesign &amp; Mockups (2:00 - 2:30 Uhr) </a:t>
            </a:r>
          </a:p>
          <a:p>
            <a:pPr marL="228600" indent="-228600">
              <a:lnSpc>
                <a:spcPts val="1350"/>
              </a:lnSpc>
              <a:buFontTx/>
              <a:buAutoNum type="arabicPeriod"/>
            </a:pPr>
            <a:r>
              <a:rPr lang="de-DE" sz="1600" b="1" dirty="0">
                <a:latin typeface="+mj-lt"/>
              </a:rPr>
              <a:t>Nächste Schritte &amp; Verantwortlichkeiten (2:30 - 3:00 Uhr)</a:t>
            </a:r>
          </a:p>
        </p:txBody>
      </p:sp>
    </p:spTree>
    <p:extLst>
      <p:ext uri="{BB962C8B-B14F-4D97-AF65-F5344CB8AC3E}">
        <p14:creationId xmlns:p14="http://schemas.microsoft.com/office/powerpoint/2010/main" val="310970753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21606C54-8414-A7D1-D022-EBDCE8949A88}"/>
              </a:ext>
            </a:extLst>
          </p:cNvPr>
          <p:cNvGraphicFramePr>
            <a:graphicFrameLocks noChangeAspect="1"/>
          </p:cNvGraphicFramePr>
          <p:nvPr>
            <p:custDataLst>
              <p:tags r:id="rId1"/>
            </p:custDataLst>
            <p:extLst>
              <p:ext uri="{D42A27DB-BD31-4B8C-83A1-F6EECF244321}">
                <p14:modId xmlns:p14="http://schemas.microsoft.com/office/powerpoint/2010/main" val="1775741417"/>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946A8EF7-8457-4A86-D095-02E7DBC0B7E7}"/>
              </a:ext>
            </a:extLst>
          </p:cNvPr>
          <p:cNvSpPr>
            <a:spLocks noGrp="1"/>
          </p:cNvSpPr>
          <p:nvPr>
            <p:ph type="body" sz="quarter" idx="13"/>
          </p:nvPr>
        </p:nvSpPr>
        <p:spPr/>
        <p:txBody>
          <a:bodyPr/>
          <a:lstStyle/>
          <a:p>
            <a:r>
              <a:rPr lang="de-DE" dirty="0"/>
              <a:t>Wiederholung der wichtigsten Erkenntnisse und Klärung offener Punkte</a:t>
            </a:r>
          </a:p>
        </p:txBody>
      </p:sp>
      <p:sp>
        <p:nvSpPr>
          <p:cNvPr id="2" name="Titel 1">
            <a:extLst>
              <a:ext uri="{FF2B5EF4-FFF2-40B4-BE49-F238E27FC236}">
                <a16:creationId xmlns:a16="http://schemas.microsoft.com/office/drawing/2014/main" id="{10FDB093-AC1A-B7E7-43E9-FA226DC99636}"/>
              </a:ext>
            </a:extLst>
          </p:cNvPr>
          <p:cNvSpPr>
            <a:spLocks noGrp="1"/>
          </p:cNvSpPr>
          <p:nvPr>
            <p:ph type="title"/>
          </p:nvPr>
        </p:nvSpPr>
        <p:spPr/>
        <p:txBody>
          <a:bodyPr vert="horz" lIns="0" tIns="0" rIns="0" bIns="0" rtlCol="0" anchor="t" anchorCtr="0">
            <a:noAutofit/>
          </a:bodyPr>
          <a:lstStyle/>
          <a:p>
            <a:r>
              <a:rPr lang="de-DE" dirty="0"/>
              <a:t>1. Begrüßung &amp; Rückblick auf den Kick-Off (0:00 - 0:15 Uhr) </a:t>
            </a:r>
            <a:br>
              <a:rPr lang="de-DE" dirty="0"/>
            </a:br>
            <a:endParaRPr lang="de-DE" dirty="0"/>
          </a:p>
        </p:txBody>
      </p:sp>
      <p:sp>
        <p:nvSpPr>
          <p:cNvPr id="6" name="Inhaltsplatzhalter 5">
            <a:extLst>
              <a:ext uri="{FF2B5EF4-FFF2-40B4-BE49-F238E27FC236}">
                <a16:creationId xmlns:a16="http://schemas.microsoft.com/office/drawing/2014/main" id="{BD8C2433-770A-D7E3-D2AA-99D291726066}"/>
              </a:ext>
            </a:extLst>
          </p:cNvPr>
          <p:cNvSpPr>
            <a:spLocks noGrp="1"/>
          </p:cNvSpPr>
          <p:nvPr>
            <p:ph idx="1"/>
          </p:nvPr>
        </p:nvSpPr>
        <p:spPr/>
        <p:txBody>
          <a:bodyPr/>
          <a:lstStyle/>
          <a:p>
            <a:r>
              <a:rPr lang="de-DE" b="1" dirty="0"/>
              <a:t>Willkommen zum Workshop: Detailkonzept &amp; Systemdesign</a:t>
            </a:r>
          </a:p>
          <a:p>
            <a:r>
              <a:rPr lang="de-DE" dirty="0"/>
              <a:t>📅 </a:t>
            </a:r>
            <a:r>
              <a:rPr lang="de-DE" b="1" dirty="0"/>
              <a:t>Datum:</a:t>
            </a:r>
            <a:r>
              <a:rPr lang="de-DE" dirty="0"/>
              <a:t> [Einfügen]</a:t>
            </a:r>
            <a:br>
              <a:rPr lang="de-DE" dirty="0"/>
            </a:br>
            <a:r>
              <a:rPr lang="de-DE" dirty="0"/>
              <a:t>📍 </a:t>
            </a:r>
            <a:r>
              <a:rPr lang="de-DE" b="1" dirty="0"/>
              <a:t>Ort:</a:t>
            </a:r>
            <a:r>
              <a:rPr lang="de-DE" dirty="0"/>
              <a:t> [Einfügen]</a:t>
            </a:r>
          </a:p>
          <a:p>
            <a:r>
              <a:rPr lang="de-DE" b="1" dirty="0"/>
              <a:t>Ziel des Workshops:</a:t>
            </a:r>
          </a:p>
          <a:p>
            <a:r>
              <a:rPr lang="de-DE" dirty="0"/>
              <a:t>✅ Klärung offener Fragen aus dem Kick-Off</a:t>
            </a:r>
            <a:br>
              <a:rPr lang="de-DE" dirty="0"/>
            </a:br>
            <a:r>
              <a:rPr lang="de-DE" dirty="0"/>
              <a:t>✅ Detaillierung der fachlichen und technischen Anforderungen</a:t>
            </a:r>
            <a:br>
              <a:rPr lang="de-DE" dirty="0"/>
            </a:br>
            <a:r>
              <a:rPr lang="de-DE" dirty="0"/>
              <a:t>✅ Entwicklung eines ersten Prozess- und Systemdesigns</a:t>
            </a:r>
          </a:p>
          <a:p>
            <a:r>
              <a:rPr lang="de-DE" b="1" dirty="0"/>
              <a:t>Agenda:</a:t>
            </a:r>
          </a:p>
          <a:p>
            <a:r>
              <a:rPr lang="de-DE" dirty="0"/>
              <a:t>🔹 Begrüßung &amp; Rückblick</a:t>
            </a:r>
            <a:br>
              <a:rPr lang="de-DE" dirty="0"/>
            </a:br>
            <a:r>
              <a:rPr lang="de-DE" dirty="0"/>
              <a:t>🔹 Detaillierung der fachlichen Anforderungen</a:t>
            </a:r>
            <a:br>
              <a:rPr lang="de-DE" dirty="0"/>
            </a:br>
            <a:r>
              <a:rPr lang="de-DE" dirty="0"/>
              <a:t>🔹 Systemarchitektur &amp; Schnittstellen</a:t>
            </a:r>
            <a:br>
              <a:rPr lang="de-DE" dirty="0"/>
            </a:br>
            <a:r>
              <a:rPr lang="de-DE" dirty="0"/>
              <a:t>🔹 Prozessdesign &amp; Mockups</a:t>
            </a:r>
            <a:br>
              <a:rPr lang="de-DE" dirty="0"/>
            </a:br>
            <a:r>
              <a:rPr lang="de-DE" dirty="0"/>
              <a:t>🔹 Nächste Schritte &amp; Abschluss</a:t>
            </a:r>
          </a:p>
          <a:p>
            <a:r>
              <a:rPr lang="de-DE" dirty="0"/>
              <a:t>🔍 </a:t>
            </a:r>
            <a:r>
              <a:rPr lang="de-DE" b="1" dirty="0"/>
              <a:t>Frage an die Teilnehmer:</a:t>
            </a:r>
            <a:r>
              <a:rPr lang="de-DE" dirty="0"/>
              <a:t> Gibt es offene Punkte aus dem Kick-Off, die wir vorab klären sollten?</a:t>
            </a:r>
          </a:p>
          <a:p>
            <a:endParaRPr lang="de-DE" dirty="0"/>
          </a:p>
        </p:txBody>
      </p:sp>
    </p:spTree>
    <p:extLst>
      <p:ext uri="{BB962C8B-B14F-4D97-AF65-F5344CB8AC3E}">
        <p14:creationId xmlns:p14="http://schemas.microsoft.com/office/powerpoint/2010/main" val="10576827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C84A9F-787D-E9DB-FA65-8E2F0DC9D88F}"/>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A29BAB54-F723-03ED-A4E4-E333DFF956A5}"/>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21606C54-8414-A7D1-D022-EBDCE8949A8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D79429C9-20D6-F1B8-F952-472F0866E85A}"/>
              </a:ext>
            </a:extLst>
          </p:cNvPr>
          <p:cNvSpPr>
            <a:spLocks noGrp="1"/>
          </p:cNvSpPr>
          <p:nvPr>
            <p:ph type="body" sz="quarter" idx="13"/>
          </p:nvPr>
        </p:nvSpPr>
        <p:spPr/>
        <p:txBody>
          <a:bodyPr/>
          <a:lstStyle/>
          <a:p>
            <a:r>
              <a:rPr lang="de-DE" dirty="0"/>
              <a:t>Konkretisierung der fachlichen Anforderungen aus Sicht des Steuer- und Finanzbereichs</a:t>
            </a:r>
          </a:p>
        </p:txBody>
      </p:sp>
      <p:sp>
        <p:nvSpPr>
          <p:cNvPr id="2" name="Titel 1">
            <a:extLst>
              <a:ext uri="{FF2B5EF4-FFF2-40B4-BE49-F238E27FC236}">
                <a16:creationId xmlns:a16="http://schemas.microsoft.com/office/drawing/2014/main" id="{8C31050C-4C5D-7B71-0D14-F8B75586E96A}"/>
              </a:ext>
            </a:extLst>
          </p:cNvPr>
          <p:cNvSpPr>
            <a:spLocks noGrp="1"/>
          </p:cNvSpPr>
          <p:nvPr>
            <p:ph type="title"/>
          </p:nvPr>
        </p:nvSpPr>
        <p:spPr/>
        <p:txBody>
          <a:bodyPr vert="horz" lIns="0" tIns="0" rIns="0" bIns="0" rtlCol="0" anchor="t" anchorCtr="0">
            <a:noAutofit/>
          </a:bodyPr>
          <a:lstStyle/>
          <a:p>
            <a:r>
              <a:rPr lang="de-DE" dirty="0"/>
              <a:t>1. Detaillierung der fachlichen Anforderungen (0:15 - 1:00 Uhr) </a:t>
            </a:r>
          </a:p>
        </p:txBody>
      </p:sp>
      <p:sp>
        <p:nvSpPr>
          <p:cNvPr id="6" name="Inhaltsplatzhalter 5">
            <a:extLst>
              <a:ext uri="{FF2B5EF4-FFF2-40B4-BE49-F238E27FC236}">
                <a16:creationId xmlns:a16="http://schemas.microsoft.com/office/drawing/2014/main" id="{3081B6B3-AE93-C6B1-97A4-51D3E1976CA3}"/>
              </a:ext>
            </a:extLst>
          </p:cNvPr>
          <p:cNvSpPr>
            <a:spLocks noGrp="1"/>
          </p:cNvSpPr>
          <p:nvPr>
            <p:ph idx="1"/>
          </p:nvPr>
        </p:nvSpPr>
        <p:spPr/>
        <p:txBody>
          <a:bodyPr/>
          <a:lstStyle/>
          <a:p>
            <a:r>
              <a:rPr lang="de-DE" b="1" dirty="0"/>
              <a:t>Funktionale Anforderungen an die DefTax-Module</a:t>
            </a:r>
          </a:p>
          <a:p>
            <a:r>
              <a:rPr lang="de-DE" dirty="0"/>
              <a:t>✅ </a:t>
            </a:r>
            <a:r>
              <a:rPr lang="de-DE" b="1" dirty="0" err="1"/>
              <a:t>CbCR</a:t>
            </a:r>
            <a:r>
              <a:rPr lang="de-DE" b="1" dirty="0"/>
              <a:t> (Country-</a:t>
            </a:r>
            <a:r>
              <a:rPr lang="de-DE" b="1" dirty="0" err="1"/>
              <a:t>by</a:t>
            </a:r>
            <a:r>
              <a:rPr lang="de-DE" b="1" dirty="0"/>
              <a:t>-Country Reporting):</a:t>
            </a:r>
            <a:endParaRPr lang="de-DE" dirty="0"/>
          </a:p>
          <a:p>
            <a:pPr>
              <a:buFont typeface="Arial" panose="020B0604020202020204" pitchFamily="34" charset="0"/>
              <a:buChar char="•"/>
            </a:pPr>
            <a:r>
              <a:rPr lang="de-DE" dirty="0"/>
              <a:t>Automatische Generierung von Steuerberichten nach OECD-Vorgaben</a:t>
            </a:r>
          </a:p>
          <a:p>
            <a:pPr>
              <a:buFont typeface="Arial" panose="020B0604020202020204" pitchFamily="34" charset="0"/>
              <a:buChar char="•"/>
            </a:pPr>
            <a:r>
              <a:rPr lang="de-DE" dirty="0"/>
              <a:t>Konsolidierung steuerlicher und finanzieller Daten</a:t>
            </a:r>
          </a:p>
          <a:p>
            <a:r>
              <a:rPr lang="de-DE" dirty="0"/>
              <a:t>✅ </a:t>
            </a:r>
            <a:r>
              <a:rPr lang="de-DE" b="1" dirty="0"/>
              <a:t>Pillar 2 (Mindestbesteuerung):</a:t>
            </a:r>
            <a:endParaRPr lang="de-DE" dirty="0"/>
          </a:p>
          <a:p>
            <a:pPr>
              <a:buFont typeface="Arial" panose="020B0604020202020204" pitchFamily="34" charset="0"/>
              <a:buChar char="•"/>
            </a:pPr>
            <a:r>
              <a:rPr lang="de-DE" dirty="0"/>
              <a:t>Simulation &amp; Berechnung der globalen Steuerquote</a:t>
            </a:r>
          </a:p>
          <a:p>
            <a:pPr>
              <a:buFont typeface="Arial" panose="020B0604020202020204" pitchFamily="34" charset="0"/>
              <a:buChar char="•"/>
            </a:pPr>
            <a:r>
              <a:rPr lang="de-DE" dirty="0"/>
              <a:t>Berücksichtigung von Steueranrechnungen &amp; Ausnahmen</a:t>
            </a:r>
          </a:p>
          <a:p>
            <a:r>
              <a:rPr lang="de-DE" dirty="0"/>
              <a:t>✅ </a:t>
            </a:r>
            <a:r>
              <a:rPr lang="de-DE" b="1" dirty="0"/>
              <a:t>E-Bilanz:</a:t>
            </a:r>
            <a:endParaRPr lang="de-DE" dirty="0"/>
          </a:p>
          <a:p>
            <a:pPr>
              <a:buFont typeface="Arial" panose="020B0604020202020204" pitchFamily="34" charset="0"/>
              <a:buChar char="•"/>
            </a:pPr>
            <a:r>
              <a:rPr lang="de-DE" dirty="0"/>
              <a:t>Automatische Erstellung der elektronischen Steuerbilanz</a:t>
            </a:r>
          </a:p>
          <a:p>
            <a:pPr>
              <a:buFont typeface="Arial" panose="020B0604020202020204" pitchFamily="34" charset="0"/>
              <a:buChar char="•"/>
            </a:pPr>
            <a:r>
              <a:rPr lang="de-DE" dirty="0"/>
              <a:t>Validierung &amp; Abstimmung mit SAP FI/S/4HANA</a:t>
            </a:r>
          </a:p>
          <a:p>
            <a:r>
              <a:rPr lang="de-DE" b="1" dirty="0"/>
              <a:t>Erwartungen &amp; Herausforderungen</a:t>
            </a:r>
          </a:p>
          <a:p>
            <a:r>
              <a:rPr lang="de-DE" dirty="0"/>
              <a:t>🔹 Welche Berichtsformate und Datenfelder werden benötigt?</a:t>
            </a:r>
            <a:br>
              <a:rPr lang="de-DE" dirty="0"/>
            </a:br>
            <a:r>
              <a:rPr lang="de-DE" dirty="0"/>
              <a:t>🔹 Welche steuerlichen &amp; regulatorischen Anforderungen müssen berücksichtigt werden?</a:t>
            </a:r>
            <a:br>
              <a:rPr lang="de-DE" dirty="0"/>
            </a:br>
            <a:r>
              <a:rPr lang="de-DE" dirty="0"/>
              <a:t>🔹 Welche Herausforderungen erwarten die Fachbereiche?</a:t>
            </a:r>
          </a:p>
          <a:p>
            <a:r>
              <a:rPr lang="de-DE" b="1" dirty="0"/>
              <a:t>🎯 Ziel:</a:t>
            </a:r>
            <a:r>
              <a:rPr lang="de-DE" dirty="0"/>
              <a:t> Konsens über die fachlichen Anforderungen erzielen.</a:t>
            </a:r>
          </a:p>
          <a:p>
            <a:endParaRPr lang="de-DE" dirty="0"/>
          </a:p>
        </p:txBody>
      </p:sp>
    </p:spTree>
    <p:extLst>
      <p:ext uri="{BB962C8B-B14F-4D97-AF65-F5344CB8AC3E}">
        <p14:creationId xmlns:p14="http://schemas.microsoft.com/office/powerpoint/2010/main" val="3849509345"/>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44038EB-C904-8E92-8D5E-3A7536BEDF85}"/>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DF70CCFC-254D-F498-085A-B60536192043}"/>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A29BAB54-F723-03ED-A4E4-E333DFF956A5}"/>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866E8C35-9621-687E-4AFE-12EC9CE3FA62}"/>
              </a:ext>
            </a:extLst>
          </p:cNvPr>
          <p:cNvSpPr>
            <a:spLocks noGrp="1"/>
          </p:cNvSpPr>
          <p:nvPr>
            <p:ph type="body" sz="quarter" idx="13"/>
          </p:nvPr>
        </p:nvSpPr>
        <p:spPr/>
        <p:txBody>
          <a:bodyPr/>
          <a:lstStyle/>
          <a:p>
            <a:r>
              <a:rPr lang="de-DE" dirty="0"/>
              <a:t>Erarbeitung des technischen Designs und der Systemintegration</a:t>
            </a:r>
          </a:p>
        </p:txBody>
      </p:sp>
      <p:sp>
        <p:nvSpPr>
          <p:cNvPr id="2" name="Titel 1">
            <a:extLst>
              <a:ext uri="{FF2B5EF4-FFF2-40B4-BE49-F238E27FC236}">
                <a16:creationId xmlns:a16="http://schemas.microsoft.com/office/drawing/2014/main" id="{ADD45B9D-149C-34B4-873A-9A060B21D463}"/>
              </a:ext>
            </a:extLst>
          </p:cNvPr>
          <p:cNvSpPr>
            <a:spLocks noGrp="1"/>
          </p:cNvSpPr>
          <p:nvPr>
            <p:ph type="title"/>
          </p:nvPr>
        </p:nvSpPr>
        <p:spPr/>
        <p:txBody>
          <a:bodyPr vert="horz" lIns="0" tIns="0" rIns="0" bIns="0" rtlCol="0" anchor="t" anchorCtr="0">
            <a:noAutofit/>
          </a:bodyPr>
          <a:lstStyle/>
          <a:p>
            <a:r>
              <a:rPr lang="de-DE" dirty="0"/>
              <a:t>3. Systemarchitektur &amp; Schnittstellen (1:00 - 1:45 Uhr)</a:t>
            </a:r>
            <a:br>
              <a:rPr lang="de-DE" dirty="0"/>
            </a:br>
            <a:endParaRPr lang="de-DE" dirty="0"/>
          </a:p>
        </p:txBody>
      </p:sp>
      <p:sp>
        <p:nvSpPr>
          <p:cNvPr id="6" name="Inhaltsplatzhalter 5">
            <a:extLst>
              <a:ext uri="{FF2B5EF4-FFF2-40B4-BE49-F238E27FC236}">
                <a16:creationId xmlns:a16="http://schemas.microsoft.com/office/drawing/2014/main" id="{4FA677F3-95A3-A153-6C46-6F210CFBC1CB}"/>
              </a:ext>
            </a:extLst>
          </p:cNvPr>
          <p:cNvSpPr>
            <a:spLocks noGrp="1"/>
          </p:cNvSpPr>
          <p:nvPr>
            <p:ph idx="1"/>
          </p:nvPr>
        </p:nvSpPr>
        <p:spPr/>
        <p:txBody>
          <a:bodyPr/>
          <a:lstStyle/>
          <a:p>
            <a:r>
              <a:rPr lang="de-DE" b="1" dirty="0"/>
              <a:t>Technische Anforderungen &amp; Systemlandschaft</a:t>
            </a:r>
          </a:p>
          <a:p>
            <a:r>
              <a:rPr lang="de-DE" dirty="0"/>
              <a:t>📌 </a:t>
            </a:r>
            <a:r>
              <a:rPr lang="de-DE" b="1" dirty="0"/>
              <a:t>Integration mit bestehenden Systemen:</a:t>
            </a:r>
            <a:endParaRPr lang="de-DE" dirty="0"/>
          </a:p>
          <a:p>
            <a:pPr>
              <a:buFont typeface="Arial" panose="020B0604020202020204" pitchFamily="34" charset="0"/>
              <a:buChar char="•"/>
            </a:pPr>
            <a:r>
              <a:rPr lang="de-DE" b="1" dirty="0"/>
              <a:t>SAP FI/S/4HANA</a:t>
            </a:r>
            <a:r>
              <a:rPr lang="de-DE" dirty="0"/>
              <a:t> als zentrale Datenquelle</a:t>
            </a:r>
          </a:p>
          <a:p>
            <a:pPr>
              <a:buFont typeface="Arial" panose="020B0604020202020204" pitchFamily="34" charset="0"/>
              <a:buChar char="•"/>
            </a:pPr>
            <a:r>
              <a:rPr lang="de-DE" dirty="0"/>
              <a:t>Einbindung in bestehende Reporting- und Compliance-Prozesse</a:t>
            </a:r>
          </a:p>
          <a:p>
            <a:r>
              <a:rPr lang="de-DE" dirty="0"/>
              <a:t>📌 </a:t>
            </a:r>
            <a:r>
              <a:rPr lang="de-DE" b="1" dirty="0"/>
              <a:t>Datenflüsse &amp; Schnittstellen:</a:t>
            </a:r>
            <a:endParaRPr lang="de-DE" dirty="0"/>
          </a:p>
          <a:p>
            <a:pPr>
              <a:buFont typeface="Arial" panose="020B0604020202020204" pitchFamily="34" charset="0"/>
              <a:buChar char="•"/>
            </a:pPr>
            <a:r>
              <a:rPr lang="de-DE" dirty="0"/>
              <a:t>Woher kommen die benötigten Daten?</a:t>
            </a:r>
          </a:p>
          <a:p>
            <a:pPr>
              <a:buFont typeface="Arial" panose="020B0604020202020204" pitchFamily="34" charset="0"/>
              <a:buChar char="•"/>
            </a:pPr>
            <a:r>
              <a:rPr lang="de-DE" dirty="0"/>
              <a:t>Wie erfolgt die Datenübertragung zwischen den Systemen?</a:t>
            </a:r>
          </a:p>
          <a:p>
            <a:pPr>
              <a:buFont typeface="Arial" panose="020B0604020202020204" pitchFamily="34" charset="0"/>
              <a:buChar char="•"/>
            </a:pPr>
            <a:r>
              <a:rPr lang="de-DE" dirty="0"/>
              <a:t>Welche Datenformate und Validierungslogiken sind erforderlich?</a:t>
            </a:r>
          </a:p>
          <a:p>
            <a:r>
              <a:rPr lang="de-DE" dirty="0"/>
              <a:t>📌 </a:t>
            </a:r>
            <a:r>
              <a:rPr lang="de-DE" b="1" dirty="0"/>
              <a:t>Compliance &amp; Sicherheit:</a:t>
            </a:r>
            <a:endParaRPr lang="de-DE" dirty="0"/>
          </a:p>
          <a:p>
            <a:pPr>
              <a:buFont typeface="Arial" panose="020B0604020202020204" pitchFamily="34" charset="0"/>
              <a:buChar char="•"/>
            </a:pPr>
            <a:r>
              <a:rPr lang="de-DE" dirty="0"/>
              <a:t>DSGVO &amp; steuerliche Datenhaltung</a:t>
            </a:r>
          </a:p>
          <a:p>
            <a:pPr>
              <a:buFont typeface="Arial" panose="020B0604020202020204" pitchFamily="34" charset="0"/>
              <a:buChar char="•"/>
            </a:pPr>
            <a:r>
              <a:rPr lang="de-DE" dirty="0"/>
              <a:t>Zugriffskontrollen und Berechtigungen</a:t>
            </a:r>
          </a:p>
          <a:p>
            <a:r>
              <a:rPr lang="de-DE" b="1" dirty="0"/>
              <a:t>🔍 Frage an die Teilnehmer:</a:t>
            </a:r>
            <a:r>
              <a:rPr lang="de-DE" dirty="0"/>
              <a:t> Welche zusätzlichen technischen Anforderungen müssen beachtet werden?</a:t>
            </a:r>
          </a:p>
          <a:p>
            <a:endParaRPr lang="de-DE" dirty="0"/>
          </a:p>
        </p:txBody>
      </p:sp>
    </p:spTree>
    <p:extLst>
      <p:ext uri="{BB962C8B-B14F-4D97-AF65-F5344CB8AC3E}">
        <p14:creationId xmlns:p14="http://schemas.microsoft.com/office/powerpoint/2010/main" val="3626826102"/>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C3BEEC-F3A2-5B2F-5C9F-50DCB672FF56}"/>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B155FEA0-847D-40A3-5459-D4E16CEBF4F8}"/>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DF70CCFC-254D-F498-085A-B60536192043}"/>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400F6EE6-E73D-F0CC-9CAE-DBFB619F3FAA}"/>
              </a:ext>
            </a:extLst>
          </p:cNvPr>
          <p:cNvSpPr>
            <a:spLocks noGrp="1"/>
          </p:cNvSpPr>
          <p:nvPr>
            <p:ph type="body" sz="quarter" idx="13"/>
          </p:nvPr>
        </p:nvSpPr>
        <p:spPr/>
        <p:txBody>
          <a:bodyPr/>
          <a:lstStyle/>
          <a:p>
            <a:r>
              <a:rPr lang="de-DE" dirty="0"/>
              <a:t>Entwicklung erster Prozessabläufe und Benutzeroberflächen</a:t>
            </a:r>
          </a:p>
        </p:txBody>
      </p:sp>
      <p:sp>
        <p:nvSpPr>
          <p:cNvPr id="2" name="Titel 1">
            <a:extLst>
              <a:ext uri="{FF2B5EF4-FFF2-40B4-BE49-F238E27FC236}">
                <a16:creationId xmlns:a16="http://schemas.microsoft.com/office/drawing/2014/main" id="{B2105AA2-47D1-8EDA-B157-6DC057B68FE1}"/>
              </a:ext>
            </a:extLst>
          </p:cNvPr>
          <p:cNvSpPr>
            <a:spLocks noGrp="1"/>
          </p:cNvSpPr>
          <p:nvPr>
            <p:ph type="title"/>
          </p:nvPr>
        </p:nvSpPr>
        <p:spPr/>
        <p:txBody>
          <a:bodyPr vert="horz" lIns="0" tIns="0" rIns="0" bIns="0" rtlCol="0" anchor="t" anchorCtr="0">
            <a:noAutofit/>
          </a:bodyPr>
          <a:lstStyle/>
          <a:p>
            <a:r>
              <a:rPr lang="de-DE" dirty="0"/>
              <a:t>4. Prozessdesign &amp; Mockups (2:00 - 2:30 Uhr)</a:t>
            </a:r>
          </a:p>
        </p:txBody>
      </p:sp>
      <p:sp>
        <p:nvSpPr>
          <p:cNvPr id="6" name="Inhaltsplatzhalter 5">
            <a:extLst>
              <a:ext uri="{FF2B5EF4-FFF2-40B4-BE49-F238E27FC236}">
                <a16:creationId xmlns:a16="http://schemas.microsoft.com/office/drawing/2014/main" id="{DB121E57-68E0-1029-FD6F-6EED3A446259}"/>
              </a:ext>
            </a:extLst>
          </p:cNvPr>
          <p:cNvSpPr>
            <a:spLocks noGrp="1"/>
          </p:cNvSpPr>
          <p:nvPr>
            <p:ph idx="1"/>
          </p:nvPr>
        </p:nvSpPr>
        <p:spPr/>
        <p:txBody>
          <a:bodyPr/>
          <a:lstStyle/>
          <a:p>
            <a:r>
              <a:rPr lang="de-DE" b="1" dirty="0"/>
              <a:t>Prozessmodellierung &amp; User Journey</a:t>
            </a:r>
          </a:p>
          <a:p>
            <a:r>
              <a:rPr lang="de-DE" dirty="0"/>
              <a:t>✅ Welche Schritte durchläuft eine Steuerabteilung im System?</a:t>
            </a:r>
            <a:br>
              <a:rPr lang="de-DE" dirty="0"/>
            </a:br>
            <a:r>
              <a:rPr lang="de-DE" dirty="0"/>
              <a:t>✅ Welche Benutzerrollen sind erforderlich?</a:t>
            </a:r>
            <a:br>
              <a:rPr lang="de-DE" dirty="0"/>
            </a:br>
            <a:r>
              <a:rPr lang="de-DE" dirty="0"/>
              <a:t>✅ Wie sieht der Workflow zur Datenerfassung, Validierung &amp; Berichterstellung aus?</a:t>
            </a:r>
          </a:p>
          <a:p>
            <a:r>
              <a:rPr lang="de-DE" b="1" dirty="0"/>
              <a:t>Erster Entwurf eines Mockups</a:t>
            </a:r>
          </a:p>
          <a:p>
            <a:r>
              <a:rPr lang="de-DE" dirty="0"/>
              <a:t>📊 </a:t>
            </a:r>
            <a:r>
              <a:rPr lang="de-DE" b="1" dirty="0"/>
              <a:t>Darstellung eines beispielhaften Steuerberichts</a:t>
            </a:r>
            <a:br>
              <a:rPr lang="de-DE" dirty="0"/>
            </a:br>
            <a:r>
              <a:rPr lang="de-DE" dirty="0"/>
              <a:t>📌 </a:t>
            </a:r>
            <a:r>
              <a:rPr lang="de-DE" b="1" dirty="0"/>
              <a:t>Eingabemaske für Finanz- &amp; Steuerdaten</a:t>
            </a:r>
            <a:br>
              <a:rPr lang="de-DE" dirty="0"/>
            </a:br>
            <a:r>
              <a:rPr lang="de-DE" dirty="0"/>
              <a:t>📌 </a:t>
            </a:r>
            <a:r>
              <a:rPr lang="de-DE" b="1" dirty="0"/>
              <a:t>Automatisierte Validierung &amp; Reporting-Funktionen</a:t>
            </a:r>
            <a:endParaRPr lang="de-DE" dirty="0"/>
          </a:p>
          <a:p>
            <a:r>
              <a:rPr lang="de-DE" dirty="0"/>
              <a:t>🔍 </a:t>
            </a:r>
            <a:r>
              <a:rPr lang="de-DE" b="1" dirty="0"/>
              <a:t>Frage an die Teilnehmer:</a:t>
            </a:r>
            <a:r>
              <a:rPr lang="de-DE" dirty="0"/>
              <a:t> Gibt es konkrete Erwartungen an das User Interface oder das Handling der Daten?</a:t>
            </a:r>
          </a:p>
          <a:p>
            <a:endParaRPr lang="de-DE" dirty="0"/>
          </a:p>
        </p:txBody>
      </p:sp>
    </p:spTree>
    <p:extLst>
      <p:ext uri="{BB962C8B-B14F-4D97-AF65-F5344CB8AC3E}">
        <p14:creationId xmlns:p14="http://schemas.microsoft.com/office/powerpoint/2010/main" val="3605896888"/>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C250320-D803-A96C-7DD9-ED76C5C63D9B}"/>
            </a:ext>
          </a:extLst>
        </p:cNvPr>
        <p:cNvGrpSpPr/>
        <p:nvPr/>
      </p:nvGrpSpPr>
      <p:grpSpPr>
        <a:xfrm>
          <a:off x="0" y="0"/>
          <a:ext cx="0" cy="0"/>
          <a:chOff x="0" y="0"/>
          <a:chExt cx="0" cy="0"/>
        </a:xfrm>
      </p:grpSpPr>
      <p:graphicFrame>
        <p:nvGraphicFramePr>
          <p:cNvPr id="5" name="think-cell data - do not delete" hidden="1">
            <a:extLst>
              <a:ext uri="{FF2B5EF4-FFF2-40B4-BE49-F238E27FC236}">
                <a16:creationId xmlns:a16="http://schemas.microsoft.com/office/drawing/2014/main" id="{954B1077-3779-6B54-3690-FBDC3FDC02E3}"/>
              </a:ext>
            </a:extLst>
          </p:cNvPr>
          <p:cNvGraphicFramePr>
            <a:graphicFrameLocks noChangeAspect="1"/>
          </p:cNvGraphicFramePr>
          <p:nvPr>
            <p:custDataLst>
              <p:tags r:id="rId1"/>
            </p:custData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name="think-cell Folie" r:id="rId4" imgW="425" imgH="424" progId="TCLayout.ActiveDocument.1">
                  <p:embed/>
                </p:oleObj>
              </mc:Choice>
              <mc:Fallback>
                <p:oleObj name="think-cell Folie" r:id="rId4" imgW="425" imgH="424" progId="TCLayout.ActiveDocument.1">
                  <p:embed/>
                  <p:pic>
                    <p:nvPicPr>
                      <p:cNvPr id="5" name="think-cell data - do not delete" hidden="1">
                        <a:extLst>
                          <a:ext uri="{FF2B5EF4-FFF2-40B4-BE49-F238E27FC236}">
                            <a16:creationId xmlns:a16="http://schemas.microsoft.com/office/drawing/2014/main" id="{B155FEA0-847D-40A3-5459-D4E16CEBF4F8}"/>
                          </a:ext>
                        </a:extLst>
                      </p:cNvPr>
                      <p:cNvPicPr/>
                      <p:nvPr/>
                    </p:nvPicPr>
                    <p:blipFill>
                      <a:blip r:embed="rId5"/>
                      <a:stretch>
                        <a:fillRect/>
                      </a:stretch>
                    </p:blipFill>
                    <p:spPr>
                      <a:xfrm>
                        <a:off x="1588" y="1588"/>
                        <a:ext cx="1588" cy="1588"/>
                      </a:xfrm>
                      <a:prstGeom prst="rect">
                        <a:avLst/>
                      </a:prstGeom>
                    </p:spPr>
                  </p:pic>
                </p:oleObj>
              </mc:Fallback>
            </mc:AlternateContent>
          </a:graphicData>
        </a:graphic>
      </p:graphicFrame>
      <p:sp>
        <p:nvSpPr>
          <p:cNvPr id="7" name="Textplatzhalter 6">
            <a:extLst>
              <a:ext uri="{FF2B5EF4-FFF2-40B4-BE49-F238E27FC236}">
                <a16:creationId xmlns:a16="http://schemas.microsoft.com/office/drawing/2014/main" id="{29DC90E9-958E-155D-A095-E9B243654477}"/>
              </a:ext>
            </a:extLst>
          </p:cNvPr>
          <p:cNvSpPr>
            <a:spLocks noGrp="1"/>
          </p:cNvSpPr>
          <p:nvPr>
            <p:ph type="body" sz="quarter" idx="13"/>
          </p:nvPr>
        </p:nvSpPr>
        <p:spPr/>
        <p:txBody>
          <a:bodyPr/>
          <a:lstStyle/>
          <a:p>
            <a:r>
              <a:rPr lang="de-DE" dirty="0"/>
              <a:t>Festlegung konkreter </a:t>
            </a:r>
            <a:r>
              <a:rPr lang="de-DE" dirty="0" err="1"/>
              <a:t>To</a:t>
            </a:r>
            <a:r>
              <a:rPr lang="de-DE" dirty="0"/>
              <a:t>-Dos bis zum nächsten Meilenstein</a:t>
            </a:r>
          </a:p>
        </p:txBody>
      </p:sp>
      <p:sp>
        <p:nvSpPr>
          <p:cNvPr id="2" name="Titel 1">
            <a:extLst>
              <a:ext uri="{FF2B5EF4-FFF2-40B4-BE49-F238E27FC236}">
                <a16:creationId xmlns:a16="http://schemas.microsoft.com/office/drawing/2014/main" id="{23D492C6-EED7-378D-B8B3-1099E0180818}"/>
              </a:ext>
            </a:extLst>
          </p:cNvPr>
          <p:cNvSpPr>
            <a:spLocks noGrp="1"/>
          </p:cNvSpPr>
          <p:nvPr>
            <p:ph type="title"/>
          </p:nvPr>
        </p:nvSpPr>
        <p:spPr/>
        <p:txBody>
          <a:bodyPr vert="horz" lIns="0" tIns="0" rIns="0" bIns="0" rtlCol="0" anchor="t" anchorCtr="0">
            <a:noAutofit/>
          </a:bodyPr>
          <a:lstStyle/>
          <a:p>
            <a:r>
              <a:rPr lang="de-DE" dirty="0"/>
              <a:t>5. Nächste Schritte &amp; Verantwortlichkeiten (2:30 - 3:00 Uhr)</a:t>
            </a:r>
            <a:br>
              <a:rPr lang="de-DE" dirty="0"/>
            </a:br>
            <a:endParaRPr lang="de-DE" dirty="0"/>
          </a:p>
        </p:txBody>
      </p:sp>
      <p:sp>
        <p:nvSpPr>
          <p:cNvPr id="6" name="Inhaltsplatzhalter 5">
            <a:extLst>
              <a:ext uri="{FF2B5EF4-FFF2-40B4-BE49-F238E27FC236}">
                <a16:creationId xmlns:a16="http://schemas.microsoft.com/office/drawing/2014/main" id="{276CD6E5-1BF8-D9FC-2167-F18A897AD992}"/>
              </a:ext>
            </a:extLst>
          </p:cNvPr>
          <p:cNvSpPr>
            <a:spLocks noGrp="1"/>
          </p:cNvSpPr>
          <p:nvPr>
            <p:ph idx="1"/>
          </p:nvPr>
        </p:nvSpPr>
        <p:spPr/>
        <p:txBody>
          <a:bodyPr/>
          <a:lstStyle/>
          <a:p>
            <a:r>
              <a:rPr lang="de-DE" b="1" dirty="0" err="1"/>
              <a:t>To</a:t>
            </a:r>
            <a:r>
              <a:rPr lang="de-DE" b="1" dirty="0"/>
              <a:t>-Dos &amp; Meilensteine</a:t>
            </a:r>
          </a:p>
          <a:p>
            <a:r>
              <a:rPr lang="de-DE" dirty="0"/>
              <a:t>✅ Dokumentation der besprochenen Anforderungen &amp; Prozesse</a:t>
            </a:r>
            <a:br>
              <a:rPr lang="de-DE" dirty="0"/>
            </a:br>
            <a:r>
              <a:rPr lang="de-DE" dirty="0"/>
              <a:t>✅ Definition von Testfällen &amp; Datenszenarien</a:t>
            </a:r>
            <a:br>
              <a:rPr lang="de-DE" dirty="0"/>
            </a:br>
            <a:r>
              <a:rPr lang="de-DE" dirty="0"/>
              <a:t>✅ Erstellung eines ersten Prototyps oder Datenmodells</a:t>
            </a:r>
            <a:br>
              <a:rPr lang="de-DE" dirty="0"/>
            </a:br>
            <a:r>
              <a:rPr lang="de-DE" dirty="0"/>
              <a:t>✅ Festlegung von Verantwortlichkeiten &amp; nächste Workshop-Termine</a:t>
            </a:r>
          </a:p>
          <a:p>
            <a:r>
              <a:rPr lang="de-DE" b="1" dirty="0"/>
              <a:t>Nächste Workshop-Termine:</a:t>
            </a:r>
          </a:p>
          <a:p>
            <a:r>
              <a:rPr lang="de-DE" dirty="0"/>
              <a:t>📅 [Datum] – Technischer Deep-Dive</a:t>
            </a:r>
            <a:br>
              <a:rPr lang="de-DE" dirty="0"/>
            </a:br>
            <a:r>
              <a:rPr lang="de-DE" dirty="0"/>
              <a:t>📅 [Datum] – Erste Testszenarien &amp; Datenanalyse</a:t>
            </a:r>
          </a:p>
          <a:p>
            <a:r>
              <a:rPr lang="de-DE" dirty="0"/>
              <a:t>🔍 </a:t>
            </a:r>
            <a:r>
              <a:rPr lang="de-DE" b="1" dirty="0"/>
              <a:t>Offene Fragen &amp; Feedbackrunde</a:t>
            </a:r>
            <a:endParaRPr lang="de-DE" dirty="0"/>
          </a:p>
          <a:p>
            <a:pPr>
              <a:buFont typeface="Arial" panose="020B0604020202020204" pitchFamily="34" charset="0"/>
              <a:buChar char="•"/>
            </a:pPr>
            <a:r>
              <a:rPr lang="de-DE" dirty="0"/>
              <a:t>Gibt es noch Unklarheiten?</a:t>
            </a:r>
          </a:p>
          <a:p>
            <a:pPr>
              <a:buFont typeface="Arial" panose="020B0604020202020204" pitchFamily="34" charset="0"/>
              <a:buChar char="•"/>
            </a:pPr>
            <a:r>
              <a:rPr lang="de-DE" dirty="0"/>
              <a:t>Welche weiteren Schritte sollten priorisiert werden?</a:t>
            </a:r>
          </a:p>
          <a:p>
            <a:r>
              <a:rPr lang="de-DE" dirty="0"/>
              <a:t>🎉 </a:t>
            </a:r>
            <a:r>
              <a:rPr lang="de-DE" b="1" dirty="0"/>
              <a:t>Vielen Dank für die Teilnahme!</a:t>
            </a:r>
            <a:endParaRPr lang="de-DE" dirty="0"/>
          </a:p>
          <a:p>
            <a:endParaRPr lang="de-DE" dirty="0"/>
          </a:p>
        </p:txBody>
      </p:sp>
    </p:spTree>
    <p:extLst>
      <p:ext uri="{BB962C8B-B14F-4D97-AF65-F5344CB8AC3E}">
        <p14:creationId xmlns:p14="http://schemas.microsoft.com/office/powerpoint/2010/main" val="423561978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2">
            <a:extLst>
              <a:ext uri="{FF2B5EF4-FFF2-40B4-BE49-F238E27FC236}">
                <a16:creationId xmlns:a16="http://schemas.microsoft.com/office/drawing/2014/main" id="{9BC9C09F-0C15-49B9-AA61-97957E32453B}"/>
              </a:ext>
            </a:extLst>
          </p:cNvPr>
          <p:cNvSpPr>
            <a:spLocks noGrp="1"/>
          </p:cNvSpPr>
          <p:nvPr>
            <p:ph type="body" sz="quarter" idx="13"/>
          </p:nvPr>
        </p:nvSpPr>
        <p:spPr/>
        <p:txBody>
          <a:bodyPr>
            <a:normAutofit lnSpcReduction="10000"/>
          </a:bodyPr>
          <a:lstStyle/>
          <a:p>
            <a:r>
              <a:rPr lang="de-DE" dirty="0"/>
              <a:t>Deloitte bezieht sich auf Deloitte </a:t>
            </a:r>
            <a:r>
              <a:rPr lang="de-DE" dirty="0" err="1"/>
              <a:t>Touche</a:t>
            </a:r>
            <a:r>
              <a:rPr lang="de-DE" dirty="0"/>
              <a:t> </a:t>
            </a:r>
            <a:r>
              <a:rPr lang="de-DE" dirty="0" err="1"/>
              <a:t>Tohmatsu</a:t>
            </a:r>
            <a:r>
              <a:rPr lang="de-DE" dirty="0"/>
              <a:t> Limited (DTTL), ihr weltweites Netzwerk von Mitgliedsunternehmen und ihre verbundenen Unternehmen (zusammen die „Deloitte-Organisation“). DTTL (auch „Deloitte Global“ genannt) und jedes ihrer Mitgliedsunternehmen sowie ihre verbundenen Unternehmen sind rechtlich selbstständige und unabhängige Unternehmen, die sich gegenüber Dritten nicht gegenseitig verpflichten oder binden können. DTTL, jedes DTTL-Mitgliedsunternehmen und verbundene Unternehmen haften nur für ihre eigenen Handlungen und Unterlassungen und nicht für die der anderen. DTTL erbringt selbst keine Leistungen gegenüber Kunden. Weitere Informationen finden Sie unter </a:t>
            </a:r>
            <a:r>
              <a:rPr lang="de-DE" dirty="0">
                <a:hlinkClick r:id="rId4"/>
              </a:rPr>
              <a:t>www.deloitte.com/de/UeberUns</a:t>
            </a:r>
            <a:r>
              <a:rPr lang="de-DE" dirty="0"/>
              <a:t>.</a:t>
            </a:r>
          </a:p>
          <a:p>
            <a:r>
              <a:rPr lang="de-DE" dirty="0"/>
              <a:t>Deloitte bietet branchenführende Leistungen in den Bereichen Audit und Assurance, Steuerberatung, Consulting, Financial Advisory und Risk Advisory für nahezu 90% der Fortune Global 500®-Unternehmen und Tausende von privaten Unternehmen an. Rechtsberatung wird in Deutschland von Deloitte Legal erbracht. Unsere Mitarbeitenden liefern messbare und langfristig wirkende Ergebnisse, die dazu beitragen, das öffentliche Vertrauen in die Kapitalmärkte zu stärken, die unsere Kunden bei Wandel und Wachstum unterstützen und den Weg zu einer stärkeren Wirtschaft, einer gerechteren Gesellschaft und einer nachhaltigen Welt weisen. Deloitte baut auf eine über 175-jährige Geschichte auf und ist in mehr als 150 Ländern tätig. Erfahren Sie mehr darüber, wie die rund 457.000 Mitarbeitenden von Deloitte das Leitbild „making an impact that matters“ täglich leben: </a:t>
            </a:r>
            <a:r>
              <a:rPr lang="de-DE" dirty="0">
                <a:hlinkClick r:id="rId5"/>
              </a:rPr>
              <a:t>www.deloitte.com/de</a:t>
            </a:r>
            <a:r>
              <a:rPr lang="de-DE" dirty="0"/>
              <a:t>.</a:t>
            </a:r>
          </a:p>
          <a:p>
            <a:r>
              <a:rPr lang="de-DE" dirty="0"/>
              <a:t>Diese Veröffentlichung enthält ausschließlich allgemeine Informationen und weder die Deloitte GmbH Wirtschaftsprüfungsgesellschaft noch Deloitte </a:t>
            </a:r>
            <a:r>
              <a:rPr lang="de-DE" dirty="0" err="1"/>
              <a:t>Touche</a:t>
            </a:r>
            <a:r>
              <a:rPr lang="de-DE" dirty="0"/>
              <a:t> </a:t>
            </a:r>
            <a:r>
              <a:rPr lang="de-DE" dirty="0" err="1"/>
              <a:t>Tohmatsu</a:t>
            </a:r>
            <a:r>
              <a:rPr lang="de-DE" dirty="0"/>
              <a:t> Limited („DTTL“), ihr weltweites Netzwerk von Mitgliedsunternehmen noch deren verbundene Unternehmen (zusammen die „Deloitte Organisation“) erbringen mit dieser Veröffentlichung eine professionelle Dienstleistung. Diese Veröffentlichung ist nicht geeignet, um geschäftliche oder finanzielle Entscheidungen zu treffen oder Handlungen vorzunehmen. Hierzu sollten Sie sich von einem qualifizierten Berater in Bezug auf den Einzelfall beraten lassen.</a:t>
            </a:r>
          </a:p>
          <a:p>
            <a:r>
              <a:rPr lang="de-DE" dirty="0"/>
              <a:t>Es werden keine (ausdrücklichen oder stillschweigenden) Aussagen, Garantien oder Zusicherungen hinsichtlich der Richtigkeit oder Vollständigkeit der Informationen in dieser Veröffentlichung gemacht, und weder DTTL noch ihre Mitgliedsunternehmen, verbundene Unternehmen, Mitarbeiter oder Bevollmächtigten haften oder sind verantwortlich für Verluste oder Schäden jeglicher Art, die direkt oder indirekt im Zusammenhang mit Personen entstehen, die sich auf diese Veröffentlichung verlassen. DTTL und jede ihrer Mitgliedsunternehmen sowie ihre verbundenen Unternehmen sind rechtlich selbstständige und unabhängige Unternehmen. </a:t>
            </a:r>
          </a:p>
        </p:txBody>
      </p:sp>
      <p:sp>
        <p:nvSpPr>
          <p:cNvPr id="2" name="Bildplatzhalter 1">
            <a:extLst>
              <a:ext uri="{FF2B5EF4-FFF2-40B4-BE49-F238E27FC236}">
                <a16:creationId xmlns:a16="http://schemas.microsoft.com/office/drawing/2014/main" id="{8EEDBE27-8EA4-4D84-4B17-034AC61D4CC0}"/>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6D3E194F-791E-38F2-0161-EC6499F7904E}"/>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10"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200" b="1" i="0" u="none" strike="noStrike" kern="0" cap="none" spc="0" normalizeH="0" baseline="0" noProof="0">
                <a:ln>
                  <a:noFill/>
                </a:ln>
                <a:solidFill>
                  <a:prstClr val="black"/>
                </a:solidFill>
                <a:effectLst/>
                <a:uLnTx/>
                <a:uFillTx/>
                <a:latin typeface="Calibri"/>
                <a:ea typeface="+mn-ea"/>
                <a:cs typeface="+mn-cs"/>
              </a:rPr>
              <a:t>Im Disclaimer gegebenenfalls die rechtliche Firmierung anpassen</a:t>
            </a:r>
            <a:endParaRPr kumimoji="0" lang="de-DE"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de-DE" sz="1800" b="1" i="0" u="none" strike="noStrike" kern="1200" cap="none" spc="0" normalizeH="0" baseline="0" noProof="0">
                <a:ln>
                  <a:noFill/>
                </a:ln>
                <a:solidFill>
                  <a:srgbClr val="FFFFFF"/>
                </a:solidFill>
                <a:effectLst/>
                <a:uLnTx/>
                <a:uFillTx/>
                <a:latin typeface="Calibri"/>
                <a:ea typeface="+mn-ea"/>
                <a:cs typeface="+mn-cs"/>
              </a:rPr>
              <a:t>Disclaimer externe Präsentation – </a:t>
            </a:r>
            <a:r>
              <a:rPr kumimoji="0" lang="de-DE" sz="1800" b="1" i="0" u="none" strike="noStrike" kern="1200" cap="none" spc="0" normalizeH="0" baseline="0" noProof="0">
                <a:ln>
                  <a:noFill/>
                </a:ln>
                <a:solidFill>
                  <a:prstClr val="white"/>
                </a:solidFill>
                <a:effectLst/>
                <a:uLnTx/>
                <a:uFillTx/>
                <a:latin typeface="Calibri"/>
                <a:ea typeface="+mn-ea"/>
                <a:cs typeface="+mn-cs"/>
              </a:rPr>
              <a:t>Deutsch</a:t>
            </a:r>
            <a:endParaRPr kumimoji="0" lang="de-DE"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de-DE"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1737434564"/>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 Placeholder 2">
            <a:extLst>
              <a:ext uri="{FF2B5EF4-FFF2-40B4-BE49-F238E27FC236}">
                <a16:creationId xmlns:a16="http://schemas.microsoft.com/office/drawing/2014/main" id="{FA2D4DF4-4F65-4247-B3DB-82B7AF3BFAA6}"/>
              </a:ext>
            </a:extLst>
          </p:cNvPr>
          <p:cNvSpPr>
            <a:spLocks noGrp="1"/>
          </p:cNvSpPr>
          <p:nvPr>
            <p:ph type="body" sz="quarter" idx="13"/>
          </p:nvPr>
        </p:nvSpPr>
        <p:spPr/>
        <p:txBody>
          <a:bodyPr/>
          <a:lstStyle/>
          <a:p>
            <a:r>
              <a:rPr lang="en-US" dirty="0"/>
              <a:t>Deloitte refers to one or more of Deloitte </a:t>
            </a:r>
            <a:r>
              <a:rPr lang="en-US" dirty="0" err="1"/>
              <a:t>Touche</a:t>
            </a:r>
            <a:r>
              <a:rPr lang="en-US" dirty="0"/>
              <a:t> Tohmatsu Limited (DTTL), its global network of member firms, and their related entities (collectively, the “Deloitte organization”). DTTL (also referred to as “Deloitte Global”) and each of its member firms and related entities are legally separate and independent entities, which cannot obligate or bind each other in respect of third parties. DTTL and each DTTL member firm and related entity is liable only for its own acts and omissions, and not those of each other. DTTL does not provide services to clients. Please see www.deloitte.com/de/UeberUns to learn more.</a:t>
            </a:r>
          </a:p>
          <a:p>
            <a:r>
              <a:rPr lang="en-US" dirty="0"/>
              <a:t>Deloitte provides industry-leading audit and assurance, tax and legal, consulting, financial advisory, and risk advisory services to nearly 90% of the Fortune Global 500® and thousands of private companies. Legal advisory services in Germany are provided by Deloitte Legal. Our people deliver measurable and lasting results that help reinforce public trust in capital markets, enable clients to transform and thrive, and lead the way toward a stronger economy, a more equitable society and a sustainable world. Building on its 175-plus year history, Deloitte spans more than 150 countries and territories. Learn how Deloitte’s approximately 457,000 people worldwide make an impact that matters at </a:t>
            </a:r>
            <a:r>
              <a:rPr lang="en-US" dirty="0">
                <a:hlinkClick r:id="rId4"/>
              </a:rPr>
              <a:t>www.deloitte.com/de</a:t>
            </a:r>
            <a:r>
              <a:rPr lang="en-US" dirty="0"/>
              <a:t>.</a:t>
            </a:r>
          </a:p>
          <a:p>
            <a:r>
              <a:rPr lang="en-US" dirty="0"/>
              <a:t>This communication contains general information only, and none of </a:t>
            </a:r>
            <a:r>
              <a:rPr lang="de-DE" dirty="0"/>
              <a:t>Deloitte GmbH Wirtschaftsprüfungsgesellschaft </a:t>
            </a:r>
            <a:r>
              <a:rPr lang="de-DE" dirty="0" err="1"/>
              <a:t>or</a:t>
            </a:r>
            <a:r>
              <a:rPr lang="de-DE" dirty="0"/>
              <a:t> </a:t>
            </a:r>
            <a:r>
              <a:rPr lang="en-US" dirty="0"/>
              <a:t>Deloitte </a:t>
            </a:r>
            <a:r>
              <a:rPr lang="en-US" dirty="0" err="1"/>
              <a:t>Touche</a:t>
            </a:r>
            <a:r>
              <a:rPr lang="en-US" dirty="0"/>
              <a:t> Tohmatsu Limited (“DTTL”), its global network of member firms or their related entities (collectively, the “Deloitte organization”) is, by means of this communication, rendering professional advice or services. Before making any decision or taking any action that may affect your finances or your business, you should consult a qualified professional adviser. </a:t>
            </a:r>
          </a:p>
          <a:p>
            <a:r>
              <a:rPr lang="en-US" dirty="0"/>
              <a:t>No representations, warranties or undertakings (express or implied) are given as to the accuracy or completeness of the information in this communication, and none of DTTL, its member firms, related entities, employees or agents shall be liable or responsible for any loss or damage whatsoever arising directly or indirectly in connection with any person relying on this communication. DTTL and each of its member firms, and their related entities, are legally separate and independent entities.</a:t>
            </a:r>
          </a:p>
        </p:txBody>
      </p:sp>
      <p:sp>
        <p:nvSpPr>
          <p:cNvPr id="2" name="Bildplatzhalter 1">
            <a:extLst>
              <a:ext uri="{FF2B5EF4-FFF2-40B4-BE49-F238E27FC236}">
                <a16:creationId xmlns:a16="http://schemas.microsoft.com/office/drawing/2014/main" id="{13F7AB81-8B16-C072-8FA6-EC2459B885FD}"/>
              </a:ext>
            </a:extLst>
          </p:cNvPr>
          <p:cNvSpPr>
            <a:spLocks noGrp="1"/>
          </p:cNvSpPr>
          <p:nvPr>
            <p:ph type="pic" sz="quarter" idx="14"/>
          </p:nvPr>
        </p:nvSpPr>
        <p:spPr/>
        <p:txBody>
          <a:bodyPr/>
          <a:lstStyle/>
          <a:p>
            <a:endParaRPr lang="en-US"/>
          </a:p>
        </p:txBody>
      </p:sp>
      <p:sp>
        <p:nvSpPr>
          <p:cNvPr id="3" name="Textplatzhalter 2">
            <a:extLst>
              <a:ext uri="{FF2B5EF4-FFF2-40B4-BE49-F238E27FC236}">
                <a16:creationId xmlns:a16="http://schemas.microsoft.com/office/drawing/2014/main" id="{FE83D43D-2B2D-F5E3-57A0-FE143A13C31C}"/>
              </a:ext>
            </a:extLst>
          </p:cNvPr>
          <p:cNvSpPr>
            <a:spLocks noGrp="1"/>
          </p:cNvSpPr>
          <p:nvPr>
            <p:ph type="body" sz="quarter" idx="15"/>
          </p:nvPr>
        </p:nvSpPr>
        <p:spPr/>
        <p:txBody>
          <a:bodyPr/>
          <a:lstStyle/>
          <a:p>
            <a:endParaRPr lang="de-DE"/>
          </a:p>
        </p:txBody>
      </p:sp>
      <p:sp>
        <p:nvSpPr>
          <p:cNvPr id="7" name="Rectangle 4"/>
          <p:cNvSpPr>
            <a:spLocks noChangeArrowheads="1"/>
          </p:cNvSpPr>
          <p:nvPr/>
        </p:nvSpPr>
        <p:spPr bwMode="gray">
          <a:xfrm>
            <a:off x="457200" y="1714499"/>
            <a:ext cx="4787709" cy="342901"/>
          </a:xfrm>
          <a:prstGeom prst="rect">
            <a:avLst/>
          </a:prstGeom>
          <a:solidFill>
            <a:schemeClr val="accent1"/>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200" b="1" i="0" u="none" strike="noStrike" kern="0" cap="none" spc="0" normalizeH="0" baseline="0" noProof="0" dirty="0" err="1">
                <a:ln>
                  <a:noFill/>
                </a:ln>
                <a:solidFill>
                  <a:prstClr val="black"/>
                </a:solidFill>
                <a:effectLst/>
                <a:uLnTx/>
                <a:uFillTx/>
                <a:latin typeface="Calibri"/>
                <a:ea typeface="+mn-ea"/>
                <a:cs typeface="+mn-cs"/>
              </a:rPr>
              <a:t>Im</a:t>
            </a:r>
            <a:r>
              <a:rPr kumimoji="0" lang="en-US" sz="1200" b="1" i="0" u="none" strike="noStrike" kern="0" cap="none" spc="0" normalizeH="0" baseline="0" noProof="0" dirty="0">
                <a:ln>
                  <a:noFill/>
                </a:ln>
                <a:solidFill>
                  <a:prstClr val="black"/>
                </a:solidFill>
                <a:effectLst/>
                <a:uLnTx/>
                <a:uFillTx/>
                <a:latin typeface="Calibri"/>
                <a:ea typeface="+mn-ea"/>
                <a:cs typeface="+mn-cs"/>
              </a:rPr>
              <a:t> Disclaimer </a:t>
            </a:r>
            <a:r>
              <a:rPr kumimoji="0" lang="en-US" sz="1200" b="1" i="0" u="none" strike="noStrike" kern="0" cap="none" spc="0" normalizeH="0" baseline="0" noProof="0" dirty="0" err="1">
                <a:ln>
                  <a:noFill/>
                </a:ln>
                <a:solidFill>
                  <a:prstClr val="black"/>
                </a:solidFill>
                <a:effectLst/>
                <a:uLnTx/>
                <a:uFillTx/>
                <a:latin typeface="Calibri"/>
                <a:ea typeface="+mn-ea"/>
                <a:cs typeface="+mn-cs"/>
              </a:rPr>
              <a:t>gegebenenfalls</a:t>
            </a:r>
            <a:r>
              <a:rPr kumimoji="0" lang="en-US" sz="1200" b="1" i="0" u="none" strike="noStrike" kern="0" cap="none" spc="0" normalizeH="0" baseline="0" noProof="0" dirty="0">
                <a:ln>
                  <a:noFill/>
                </a:ln>
                <a:solidFill>
                  <a:prstClr val="black"/>
                </a:solidFill>
                <a:effectLst/>
                <a:uLnTx/>
                <a:uFillTx/>
                <a:latin typeface="Calibri"/>
                <a:ea typeface="+mn-ea"/>
                <a:cs typeface="+mn-cs"/>
              </a:rPr>
              <a:t> die </a:t>
            </a:r>
            <a:r>
              <a:rPr kumimoji="0" lang="en-US" sz="1200" b="1" i="0" u="none" strike="noStrike" kern="0" cap="none" spc="0" normalizeH="0" baseline="0" noProof="0" dirty="0" err="1">
                <a:ln>
                  <a:noFill/>
                </a:ln>
                <a:solidFill>
                  <a:prstClr val="black"/>
                </a:solidFill>
                <a:effectLst/>
                <a:uLnTx/>
                <a:uFillTx/>
                <a:latin typeface="Calibri"/>
                <a:ea typeface="+mn-ea"/>
                <a:cs typeface="+mn-cs"/>
              </a:rPr>
              <a:t>rechtliche</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Firmierung</a:t>
            </a:r>
            <a:r>
              <a:rPr kumimoji="0" lang="en-US" sz="1200" b="1" i="0" u="none" strike="noStrike" kern="0" cap="none" spc="0" normalizeH="0" baseline="0" noProof="0" dirty="0">
                <a:ln>
                  <a:noFill/>
                </a:ln>
                <a:solidFill>
                  <a:prstClr val="black"/>
                </a:solidFill>
                <a:effectLst/>
                <a:uLnTx/>
                <a:uFillTx/>
                <a:latin typeface="Calibri"/>
                <a:ea typeface="+mn-ea"/>
                <a:cs typeface="+mn-cs"/>
              </a:rPr>
              <a:t> </a:t>
            </a:r>
            <a:r>
              <a:rPr kumimoji="0" lang="en-US" sz="1200" b="1" i="0" u="none" strike="noStrike" kern="0" cap="none" spc="0" normalizeH="0" baseline="0" noProof="0" dirty="0" err="1">
                <a:ln>
                  <a:noFill/>
                </a:ln>
                <a:solidFill>
                  <a:prstClr val="black"/>
                </a:solidFill>
                <a:effectLst/>
                <a:uLnTx/>
                <a:uFillTx/>
                <a:latin typeface="Calibri"/>
                <a:ea typeface="+mn-ea"/>
                <a:cs typeface="+mn-cs"/>
              </a:rPr>
              <a:t>anpassen</a:t>
            </a:r>
            <a:endParaRPr kumimoji="0" lang="en-US" sz="1800" b="1" i="0" u="none" strike="noStrike" kern="0" cap="none" spc="0" normalizeH="0" baseline="0" noProof="0" dirty="0">
              <a:ln>
                <a:noFill/>
              </a:ln>
              <a:solidFill>
                <a:prstClr val="black"/>
              </a:solidFill>
              <a:effectLst/>
              <a:uLnTx/>
              <a:uFillTx/>
              <a:latin typeface="Calibri"/>
              <a:ea typeface="+mn-ea"/>
              <a:cs typeface="+mn-cs"/>
            </a:endParaRPr>
          </a:p>
        </p:txBody>
      </p:sp>
      <p:sp>
        <p:nvSpPr>
          <p:cNvPr id="6" name="Rectangle 4"/>
          <p:cNvSpPr>
            <a:spLocks noChangeArrowheads="1"/>
          </p:cNvSpPr>
          <p:nvPr/>
        </p:nvSpPr>
        <p:spPr bwMode="gray">
          <a:xfrm>
            <a:off x="457200" y="2151470"/>
            <a:ext cx="4784480" cy="422405"/>
          </a:xfrm>
          <a:prstGeom prst="rect">
            <a:avLst/>
          </a:prstGeom>
          <a:solidFill>
            <a:srgbClr val="DA291C"/>
          </a:solidFill>
          <a:ln w="12700" algn="ctr">
            <a:noFill/>
            <a:miter lim="800000"/>
            <a:headEnd/>
            <a:tailEnd/>
          </a:ln>
          <a:effectLst/>
        </p:spPr>
        <p:txBody>
          <a:bodyPr vert="horz" wrap="square" lIns="72000" tIns="72000" rIns="72000" bIns="72000" numCol="1" anchor="t"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FFFFFF"/>
                </a:solidFill>
                <a:effectLst/>
                <a:uLnTx/>
                <a:uFillTx/>
                <a:latin typeface="Calibri"/>
                <a:ea typeface="+mn-ea"/>
                <a:cs typeface="+mn-cs"/>
              </a:rPr>
              <a:t>Disclaimer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externe</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err="1">
                <a:ln>
                  <a:noFill/>
                </a:ln>
                <a:solidFill>
                  <a:srgbClr val="FFFFFF"/>
                </a:solidFill>
                <a:effectLst/>
                <a:uLnTx/>
                <a:uFillTx/>
                <a:latin typeface="Calibri"/>
                <a:ea typeface="+mn-ea"/>
                <a:cs typeface="+mn-cs"/>
              </a:rPr>
              <a:t>Präsentation</a:t>
            </a:r>
            <a:r>
              <a:rPr kumimoji="0" lang="en-US" sz="1800" b="1" i="0" u="none" strike="noStrike" kern="1200" cap="none" spc="0" normalizeH="0" baseline="0" noProof="0" dirty="0">
                <a:ln>
                  <a:noFill/>
                </a:ln>
                <a:solidFill>
                  <a:srgbClr val="FFFFFF"/>
                </a:solidFill>
                <a:effectLst/>
                <a:uLnTx/>
                <a:uFillTx/>
                <a:latin typeface="Calibri"/>
                <a:ea typeface="+mn-ea"/>
                <a:cs typeface="+mn-cs"/>
              </a:rPr>
              <a:t> –</a:t>
            </a:r>
            <a:r>
              <a:rPr kumimoji="0" lang="en-US" sz="1800" b="1" i="0" u="none" strike="noStrike" kern="1200" cap="none" spc="0" normalizeH="0" baseline="0" noProof="0" dirty="0">
                <a:ln>
                  <a:noFill/>
                </a:ln>
                <a:solidFill>
                  <a:prstClr val="black"/>
                </a:solidFill>
                <a:effectLst/>
                <a:uLnTx/>
                <a:uFillTx/>
                <a:latin typeface="Calibri"/>
                <a:ea typeface="+mn-ea"/>
                <a:cs typeface="+mn-cs"/>
              </a:rPr>
              <a:t> </a:t>
            </a:r>
            <a:r>
              <a:rPr kumimoji="0" lang="en-US" sz="1800" b="1" i="0" u="none" strike="noStrike" kern="1200" cap="none" spc="0" normalizeH="0" baseline="0" noProof="0" dirty="0" err="1">
                <a:ln>
                  <a:noFill/>
                </a:ln>
                <a:solidFill>
                  <a:prstClr val="white"/>
                </a:solidFill>
                <a:effectLst/>
                <a:uLnTx/>
                <a:uFillTx/>
                <a:latin typeface="Calibri"/>
                <a:ea typeface="+mn-ea"/>
                <a:cs typeface="+mn-cs"/>
              </a:rPr>
              <a:t>Englisch</a:t>
            </a:r>
            <a:endParaRPr kumimoji="0" lang="en-US" sz="1800" b="1" i="0" u="none" strike="noStrike" kern="1200" cap="none" spc="0" normalizeH="0" baseline="0" noProof="0" dirty="0">
              <a:ln>
                <a:noFill/>
              </a:ln>
              <a:solidFill>
                <a:prstClr val="white"/>
              </a:solidFill>
              <a:effectLst/>
              <a:uLnTx/>
              <a:uFillTx/>
              <a:latin typeface="Calibri"/>
              <a:ea typeface="+mn-ea"/>
              <a:cs typeface="+mn-cs"/>
            </a:endParaRPr>
          </a:p>
        </p:txBody>
      </p:sp>
      <p:sp>
        <p:nvSpPr>
          <p:cNvPr id="9" name="TextBox 5"/>
          <p:cNvSpPr txBox="1">
            <a:spLocks/>
          </p:cNvSpPr>
          <p:nvPr/>
        </p:nvSpPr>
        <p:spPr bwMode="gray">
          <a:xfrm>
            <a:off x="457200" y="2658969"/>
            <a:ext cx="4794990" cy="269474"/>
          </a:xfrm>
          <a:prstGeom prst="rect">
            <a:avLst/>
          </a:prstGeom>
          <a:solidFill>
            <a:sysClr val="window" lastClr="FFFFFF"/>
          </a:solidFill>
          <a:ln w="25400" cap="flat" cmpd="sng" algn="ctr">
            <a:solidFill>
              <a:srgbClr val="DA291C"/>
            </a:solidFill>
            <a:prstDash val="solid"/>
            <a:round/>
            <a:headEnd type="none" w="med" len="med"/>
            <a:tailEnd type="none" w="med" len="med"/>
          </a:ln>
        </p:spPr>
        <p:txBody>
          <a:bodyPr wrap="square" lIns="83988" tIns="41994" rIns="83988" bIns="41994" rtlCol="0">
            <a:spAutoFit/>
          </a:bodyPr>
          <a:lstStyle/>
          <a:p>
            <a:pPr marL="0" marR="0" lvl="0" indent="0" algn="l" defTabSz="957610" rtl="0" eaLnBrk="1" fontAlgn="auto" latinLnBrk="0" hangingPunct="1">
              <a:lnSpc>
                <a:spcPct val="100000"/>
              </a:lnSpc>
              <a:spcBef>
                <a:spcPts val="0"/>
              </a:spcBef>
              <a:spcAft>
                <a:spcPts val="0"/>
              </a:spcAft>
              <a:buClrTx/>
              <a:buSzTx/>
              <a:buFontTx/>
              <a:buNone/>
              <a:tabLst/>
              <a:defRPr/>
            </a:pPr>
            <a:r>
              <a:rPr kumimoji="0" lang="en-US" sz="1200" b="1" i="0" u="none" strike="noStrike" kern="0" cap="none" spc="0" normalizeH="0" baseline="0" noProof="0" dirty="0">
                <a:ln>
                  <a:noFill/>
                </a:ln>
                <a:solidFill>
                  <a:prstClr val="black"/>
                </a:solidFill>
                <a:effectLst/>
                <a:uLnTx/>
                <a:uFillTx/>
                <a:latin typeface="Calibri"/>
                <a:ea typeface="+mn-ea"/>
                <a:cs typeface="+mn-cs"/>
              </a:rPr>
              <a:t>This slide contains mandatory information that must not be deleted.</a:t>
            </a:r>
          </a:p>
        </p:txBody>
      </p:sp>
    </p:spTree>
    <p:custDataLst>
      <p:tags r:id="rId1"/>
    </p:custDataLst>
    <p:extLst>
      <p:ext uri="{BB962C8B-B14F-4D97-AF65-F5344CB8AC3E}">
        <p14:creationId xmlns:p14="http://schemas.microsoft.com/office/powerpoint/2010/main" val="2340344048"/>
      </p:ext>
    </p:extLst>
  </p:cSld>
  <p:clrMapOvr>
    <a:masterClrMapping/>
  </p:clrMapOvr>
  <p:transition>
    <p:fade/>
  </p:transition>
</p:sld>
</file>

<file path=ppt/tags/tag1.xml><?xml version="1.0" encoding="utf-8"?>
<p:tagLst xmlns:a="http://schemas.openxmlformats.org/drawingml/2006/main" xmlns:r="http://schemas.openxmlformats.org/officeDocument/2006/relationships" xmlns:p="http://schemas.openxmlformats.org/presentationml/2006/main">
  <p:tag name="THINKCELLUNDODONOTDELETE" val="0"/>
</p:tagLst>
</file>

<file path=ppt/tags/tag1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1.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2.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3.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4.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5.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9.xml><?xml version="1.0" encoding="utf-8"?>
<p:tagLst xmlns:a="http://schemas.openxmlformats.org/drawingml/2006/main" xmlns:r="http://schemas.openxmlformats.org/officeDocument/2006/relationships" xmlns:p="http://schemas.openxmlformats.org/presentationml/2006/main">
  <p:tag name="MIO_GUID" val="5a9019fc-4009-49aa-9aaf-a6d725a28e02"/>
  <p:tag name="MIO_EKGUID" val="7fc52270-56c0-4b9e-9cc3-05e86cb00c31"/>
  <p:tag name="MIO_UPDATE" val="True"/>
  <p:tag name="MIO_VERSION" val="03.03.2022 12:12:01"/>
  <p:tag name="MIO_DBID" val="fede6900-895c-4459-b97c-72b2b9dac459"/>
  <p:tag name="MIO_LASTDOWNLOADED" val="07.04.2022 12:21:38"/>
  <p:tag name="MIO_OBJECTNAME" val="Deloitte bezieht sich auf Deloitte Touche Tohmatsu Limited („DTTL“), ihr weltweites Netzwerk von Mitgliedsunternehmen und ihre verbundenen Unternehmen (zusammen die „Deloitte-Organisation“). DTTL (auch „Deloitte Global“ genannt) und jedes ihrer Mitgliedsu"/>
  <p:tag name="MIO_LASTEDITORNAME" val="Christine Koch"/>
</p:tagLst>
</file>

<file path=ppt/tags/tag3.xml><?xml version="1.0" encoding="utf-8"?>
<p:tagLst xmlns:a="http://schemas.openxmlformats.org/drawingml/2006/main" xmlns:r="http://schemas.openxmlformats.org/officeDocument/2006/relationships" xmlns:p="http://schemas.openxmlformats.org/presentationml/2006/main">
  <p:tag name="MIO_USER_INPUT_REQUIRED" val="Please add presentation titel;"/>
  <p:tag name="MIO_USER_INPUT_OPTIONAL" val=" "/>
  <p:tag name="MIO_USER_INPUT_TEXT" val=" "/>
</p:tagLst>
</file>

<file path=ppt/tags/tag30.xml><?xml version="1.0" encoding="utf-8"?>
<p:tagLst xmlns:a="http://schemas.openxmlformats.org/drawingml/2006/main" xmlns:r="http://schemas.openxmlformats.org/officeDocument/2006/relationships" xmlns:p="http://schemas.openxmlformats.org/presentationml/2006/main">
  <p:tag name="MIO_GUID" val="88e0f02f-6826-4bcc-b5d7-7349f480d397"/>
  <p:tag name="MIO_EKGUID" val="f36f52be-6b4f-4374-bbbf-b593a2c8932d"/>
  <p:tag name="MIO_UPDATE" val="True"/>
  <p:tag name="MIO_VERSION" val="22.12.2021 11:58:52"/>
  <p:tag name="MIO_DBID" val="fede6900-895c-4459-b97c-72b2b9dac459"/>
  <p:tag name="MIO_LASTDOWNLOADED" val="07.04.2022 12:21:38"/>
  <p:tag name="MIO_OBJECTNAME" val="Deloitte refers to one or more of Deloitte Touche Tohmatsu Limited (“DTTL”), its global network of member firms, and their related entities (collectively, the “Deloitte organization”). DTTL (also referred to as “Deloitte Global”) and each of its member fi"/>
  <p:tag name="MIO_LASTEDITORNAME" val="Isabel Steimle"/>
</p:tagLst>
</file>

<file path=ppt/tags/tag4.xml><?xml version="1.0" encoding="utf-8"?>
<p:tagLst xmlns:a="http://schemas.openxmlformats.org/drawingml/2006/main" xmlns:r="http://schemas.openxmlformats.org/officeDocument/2006/relationships" xmlns:p="http://schemas.openxmlformats.org/presentationml/2006/main">
  <p:tag name="MIO_USER_INPUT_REQUIRED" val="Member firms and DTTL;Insert appropriate copyright (do not change or delete)"/>
  <p:tag name="MIO_USER_INPUT_OPTIONAL" val=" "/>
  <p:tag name="MIO_USER_INPUT_TEXT" val=" "/>
</p:tagLst>
</file>

<file path=ppt/tags/tag5.xml><?xml version="1.0" encoding="utf-8"?>
<p:tagLst xmlns:a="http://schemas.openxmlformats.org/drawingml/2006/main" xmlns:r="http://schemas.openxmlformats.org/officeDocument/2006/relationships" xmlns:p="http://schemas.openxmlformats.org/presentationml/2006/main">
  <p:tag name="MIO_HDS" val="True"/>
  <p:tag name="MIO_SKIPVERSION" val="01.01.0001 00:00:00"/>
  <p:tag name="MIO_UPDATE" val="True"/>
  <p:tag name="MIO_FALLBACK_LAYOUT" val="1"/>
  <p:tag name="MIO_SHOW_DATE" val="False"/>
  <p:tag name="MIO_SHOW_FOOTER" val="False"/>
  <p:tag name="MIO_SHOW_PAGENUMBER" val="False"/>
  <p:tag name="MIO_AVOID_BLANK_LAYOUT" val="True"/>
  <p:tag name="MIO_CD_LAYOUT_VALID_AREA" val="False"/>
  <p:tag name="MIO_EMBED_FONT" val="False"/>
  <p:tag name="MIO_MATCH_COLOR_SCHEME" val="False"/>
  <p:tag name="MIO_NUMBER_OF_VALID_LAYOUTS" val="28"/>
  <p:tag name="MIO_EKGUID" val="1137f388-d257-44c7-abdf-c0d75a0331bb"/>
  <p:tag name="MIO_DBID" val="fede6900-895c-4459-b97c-72b2b9dac459"/>
  <p:tag name="MIO_VERSION" val="20.12.2024 08:51:07"/>
  <p:tag name="MIO_OBJECTNAME" val="01 Deloitte 16:9 (2025) short"/>
  <p:tag name="MIO_LASTDOWNLOADED" val="21.02.2025 22:37:00.458"/>
  <p:tag name="MIO_CONTENTTAG" val="iE0QitrGH02aHaP2VrVlBA=="/>
  <p:tag name="MIO_CDID" val="b832c4bc-5070-4232-bfdb-3d42c9da7c2d"/>
</p:tagLst>
</file>

<file path=ppt/tags/tag6.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7.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8.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heme/theme1.xml><?xml version="1.0" encoding="utf-8"?>
<a:theme xmlns:a="http://schemas.openxmlformats.org/drawingml/2006/main" name="Deloitte Brand Theme">
  <a:themeElements>
    <a:clrScheme name="Custom 3">
      <a:dk1>
        <a:sysClr val="windowText" lastClr="000000"/>
      </a:dk1>
      <a:lt1>
        <a:sysClr val="window" lastClr="FFFFFF"/>
      </a:lt1>
      <a:dk2>
        <a:srgbClr val="53565A"/>
      </a:dk2>
      <a:lt2>
        <a:srgbClr val="D0D0CE"/>
      </a:lt2>
      <a:accent1>
        <a:srgbClr val="86BC25"/>
      </a:accent1>
      <a:accent2>
        <a:srgbClr val="43B02A"/>
      </a:accent2>
      <a:accent3>
        <a:srgbClr val="26890D"/>
      </a:accent3>
      <a:accent4>
        <a:srgbClr val="046A38"/>
      </a:accent4>
      <a:accent5>
        <a:srgbClr val="0D8390"/>
      </a:accent5>
      <a:accent6>
        <a:srgbClr val="007CB0"/>
      </a:accent6>
      <a:hlink>
        <a:srgbClr val="00A3E0"/>
      </a:hlink>
      <a:folHlink>
        <a:srgbClr val="7F7F7F"/>
      </a:folHlink>
    </a:clrScheme>
    <a:fontScheme name="Custom 2">
      <a:majorFont>
        <a:latin typeface="Calibri"/>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gray">
        <a:solidFill>
          <a:schemeClr val="accent3"/>
        </a:solidFill>
        <a:ln w="19050" algn="ctr">
          <a:noFill/>
          <a:miter lim="800000"/>
          <a:headEnd/>
          <a:tailEnd/>
        </a:ln>
      </a:spPr>
      <a:bodyPr wrap="square" lIns="88900" tIns="88900" rIns="88900" bIns="88900" rtlCol="0" anchor="ctr"/>
      <a:lstStyle>
        <a:defPPr>
          <a:lnSpc>
            <a:spcPct val="106000"/>
          </a:lnSpc>
          <a:buFont typeface="Wingdings 2" pitchFamily="18" charset="2"/>
          <a:buNone/>
          <a:defRPr sz="1600" b="1" dirty="0">
            <a:solidFill>
              <a:schemeClr val="bg1"/>
            </a:solidFill>
          </a:defRPr>
        </a:defPPr>
      </a:lstStyle>
    </a:spDef>
    <a:lnDef>
      <a:spPr>
        <a:ln>
          <a:solidFill>
            <a:schemeClr val="tx2"/>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marL="203200" indent="-203200">
          <a:spcBef>
            <a:spcPts val="600"/>
          </a:spcBef>
          <a:buSzPct val="100000"/>
          <a:buFont typeface="Arial"/>
          <a:buChar char="•"/>
          <a:defRPr dirty="0">
            <a:solidFill>
              <a:srgbClr val="313131"/>
            </a:solidFill>
          </a:defRPr>
        </a:defPPr>
      </a:lstStyle>
    </a:txDef>
  </a:objectDefaults>
  <a:extraClrSchemeLst/>
  <a:custClrLst>
    <a:custClr name="Green 7">
      <a:srgbClr val="2C5234"/>
    </a:custClr>
    <a:custClr name="Green 6">
      <a:srgbClr val="046A38"/>
    </a:custClr>
    <a:custClr name="Green 5">
      <a:srgbClr val="009A44"/>
    </a:custClr>
    <a:custClr name="Green 4">
      <a:srgbClr val="43B02A"/>
    </a:custClr>
    <a:custClr name="Deloitte Green">
      <a:srgbClr val="86BC25"/>
    </a:custClr>
    <a:custClr name="Green 2">
      <a:srgbClr val="C4D600"/>
    </a:custClr>
    <a:custClr name="Green 1">
      <a:srgbClr val="E3E48D"/>
    </a:custClr>
    <a:custClr name="Teal 7">
      <a:srgbClr val="004F59"/>
    </a:custClr>
    <a:custClr name="Teal 6">
      <a:srgbClr val="007680"/>
    </a:custClr>
    <a:custClr name="Teal 5">
      <a:srgbClr val="0097A9"/>
    </a:custClr>
    <a:custClr name="Teal 4">
      <a:srgbClr val="00ABAB"/>
    </a:custClr>
    <a:custClr name="Teal 3">
      <a:srgbClr val="6FC2B4"/>
    </a:custClr>
    <a:custClr name="Teal 2">
      <a:srgbClr val="9DD4CF"/>
    </a:custClr>
    <a:custClr name="Teal 1">
      <a:srgbClr val="DDEFE8"/>
    </a:custClr>
    <a:custClr name="Blue 7">
      <a:srgbClr val="041E42"/>
    </a:custClr>
    <a:custClr name="Blue 6">
      <a:srgbClr val="012169"/>
    </a:custClr>
    <a:custClr name="Blue 5">
      <a:srgbClr val="005587"/>
    </a:custClr>
    <a:custClr name="Blue 4">
      <a:srgbClr val="0076A8"/>
    </a:custClr>
    <a:custClr name="Blue 3">
      <a:srgbClr val="00A3E0"/>
    </a:custClr>
    <a:custClr name="Blue 2">
      <a:srgbClr val="62B5E5"/>
    </a:custClr>
    <a:custClr name="Blue 1">
      <a:srgbClr val="A0DCFF"/>
    </a:custClr>
    <a:custClr name="Cool Gray 11">
      <a:srgbClr val="53565A"/>
    </a:custClr>
    <a:custClr name="Cool Gray 10">
      <a:srgbClr val="63666A"/>
    </a:custClr>
    <a:custClr name="Cool Gray 9">
      <a:srgbClr val="75787B"/>
    </a:custClr>
    <a:custClr name="Cool Gray 7">
      <a:srgbClr val="97999B"/>
    </a:custClr>
    <a:custClr name="Cool Gray 6">
      <a:srgbClr val="A7A8AA"/>
    </a:custClr>
    <a:custClr name="Cool Gray 4">
      <a:srgbClr val="BBBCBC"/>
    </a:custClr>
    <a:custClr name="Cool Gray 2">
      <a:srgbClr val="D0D0CE"/>
    </a:custClr>
    <a:custClr name="White">
      <a:srgbClr val="FFFFFF"/>
    </a:custClr>
    <a:custClr name="Black">
      <a:srgbClr val="000000"/>
    </a:custClr>
    <a:custClr name="Red">
      <a:srgbClr val="DA291C"/>
    </a:custClr>
    <a:custClr name="Orange">
      <a:srgbClr val="ED8B00"/>
    </a:custClr>
    <a:custClr name="Yellow">
      <a:srgbClr val="FFCD00"/>
    </a:custClr>
  </a:custClrLst>
  <a:extLst>
    <a:ext uri="{05A4C25C-085E-4340-85A3-A5531E510DB2}">
      <thm15:themeFamily xmlns:thm15="http://schemas.microsoft.com/office/thememl/2012/main" name="Presentation2" id="{57ECC965-9F89-4A4E-BF24-E1BEF30EC054}" vid="{19A2DA7C-225B-47C3-92B9-9FA911C2944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7C0B5E8C28FBB4DB6BB6E6547CA8A70" ma:contentTypeVersion="14" ma:contentTypeDescription="Create a new document." ma:contentTypeScope="" ma:versionID="4c6617896dbd6066d418e5883b6ed562">
  <xsd:schema xmlns:xsd="http://www.w3.org/2001/XMLSchema" xmlns:xs="http://www.w3.org/2001/XMLSchema" xmlns:p="http://schemas.microsoft.com/office/2006/metadata/properties" xmlns:ns3="8f1e2369-70da-40d7-b978-99d0855b91b8" xmlns:ns4="8ee28f6f-733e-446a-845c-015b8614e1f7" targetNamespace="http://schemas.microsoft.com/office/2006/metadata/properties" ma:root="true" ma:fieldsID="7beb73ffafaeb73ea273bd43962ac528" ns3:_="" ns4:_="">
    <xsd:import namespace="8f1e2369-70da-40d7-b978-99d0855b91b8"/>
    <xsd:import namespace="8ee28f6f-733e-446a-845c-015b8614e1f7"/>
    <xsd:element name="properties">
      <xsd:complexType>
        <xsd:sequence>
          <xsd:element name="documentManagement">
            <xsd:complexType>
              <xsd:all>
                <xsd:element ref="ns3:MediaServiceMetadata" minOccurs="0"/>
                <xsd:element ref="ns3:MediaServiceFastMetadata" minOccurs="0"/>
                <xsd:element ref="ns3:MediaServiceAutoTags" minOccurs="0"/>
                <xsd:element ref="ns3:MediaServiceOCR" minOccurs="0"/>
                <xsd:element ref="ns3:MediaServiceDateTaken" minOccurs="0"/>
                <xsd:element ref="ns4:SharedWithUsers" minOccurs="0"/>
                <xsd:element ref="ns4:SharedWithDetails" minOccurs="0"/>
                <xsd:element ref="ns4:SharingHintHash" minOccurs="0"/>
                <xsd:element ref="ns3:MediaServiceLocation" minOccurs="0"/>
                <xsd:element ref="ns3:MediaServiceGenerationTime" minOccurs="0"/>
                <xsd:element ref="ns3:MediaServiceEventHashCode" minOccurs="0"/>
                <xsd:element ref="ns3:MediaServiceAutoKeyPoints" minOccurs="0"/>
                <xsd:element ref="ns3:MediaServiceKeyPoints" minOccurs="0"/>
                <xsd:element ref="ns3: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f1e2369-70da-40d7-b978-99d0855b91b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MediaServiceAutoTags" ma:internalName="MediaServiceAutoTags" ma:readOnly="true">
      <xsd:simpleType>
        <xsd:restriction base="dms:Text"/>
      </xsd:simpleType>
    </xsd:element>
    <xsd:element name="MediaServiceOCR" ma:index="11" nillable="true" ma:displayName="MediaServiceOCR"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Location" ma:index="16" nillable="true" ma:displayName="Location" ma:internalName="MediaServiceLocatio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AutoKeyPoints" ma:index="19" nillable="true" ma:displayName="MediaServiceAutoKeyPoints" ma:hidden="true" ma:internalName="MediaServiceAutoKeyPoints" ma:readOnly="true">
      <xsd:simpleType>
        <xsd:restriction base="dms:Note"/>
      </xsd:simpleType>
    </xsd:element>
    <xsd:element name="MediaServiceKeyPoints" ma:index="20" nillable="true" ma:displayName="KeyPoints" ma:internalName="MediaServiceKeyPoints" ma:readOnly="true">
      <xsd:simpleType>
        <xsd:restriction base="dms:Note">
          <xsd:maxLength value="255"/>
        </xsd:restriction>
      </xsd:simpleType>
    </xsd:element>
    <xsd:element name="MediaLengthInSeconds" ma:index="21" nillable="true" ma:displayName="Length (seconds)"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8ee28f6f-733e-446a-845c-015b8614e1f7"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SharingHintHash" ma:index="15"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186733A4-93AF-4934-A5DC-8C070E6AFE2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f1e2369-70da-40d7-b978-99d0855b91b8"/>
    <ds:schemaRef ds:uri="8ee28f6f-733e-446a-845c-015b8614e1f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141B0BFA-154F-4FE6-8C46-2B0CF6A6ECED}">
  <ds:schemaRefs>
    <ds:schemaRef ds:uri="http://schemas.microsoft.com/sharepoint/v3/contenttype/forms"/>
  </ds:schemaRefs>
</ds:datastoreItem>
</file>

<file path=customXml/itemProps3.xml><?xml version="1.0" encoding="utf-8"?>
<ds:datastoreItem xmlns:ds="http://schemas.openxmlformats.org/officeDocument/2006/customXml" ds:itemID="{2EEE0193-3346-4FA1-A6C3-2BE7C7DE3BC4}">
  <ds:schemaRefs>
    <ds:schemaRef ds:uri="http://purl.org/dc/dcmitype/"/>
    <ds:schemaRef ds:uri="http://purl.org/dc/terms/"/>
    <ds:schemaRef ds:uri="http://purl.org/dc/elements/1.1/"/>
    <ds:schemaRef ds:uri="8ee28f6f-733e-446a-845c-015b8614e1f7"/>
    <ds:schemaRef ds:uri="8f1e2369-70da-40d7-b978-99d0855b91b8"/>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schemas.microsoft.com/office/2006/metadata/properties"/>
  </ds:schemaRefs>
</ds:datastoreItem>
</file>

<file path=docMetadata/LabelInfo.xml><?xml version="1.0" encoding="utf-8"?>
<clbl:labelList xmlns:clbl="http://schemas.microsoft.com/office/2020/mipLabelMetadata">
  <clbl:label id="{ea60d57e-af5b-4752-ac57-3e4f28ca11dc}" enabled="1" method="Standard" siteId="{36da45f1-dd2c-4d1f-af13-5abe46b99921}" contentBits="0" removed="0"/>
</clbl:labelList>
</file>

<file path=docProps/app.xml><?xml version="1.0" encoding="utf-8"?>
<Properties xmlns="http://schemas.openxmlformats.org/officeDocument/2006/extended-properties" xmlns:vt="http://schemas.openxmlformats.org/officeDocument/2006/docPropsVTypes">
  <Template>Presentation_16x9_OnScreen_PPT_22092023</Template>
  <TotalTime>0</TotalTime>
  <Words>1582</Words>
  <Application>Microsoft Macintosh PowerPoint</Application>
  <PresentationFormat>Breitbild</PresentationFormat>
  <Paragraphs>99</Paragraphs>
  <Slides>9</Slides>
  <Notes>8</Notes>
  <HiddenSlides>0</HiddenSlides>
  <MMClips>0</MMClips>
  <ScaleCrop>false</ScaleCrop>
  <HeadingPairs>
    <vt:vector size="8" baseType="variant">
      <vt:variant>
        <vt:lpstr>Verwendete Schriftarten</vt:lpstr>
      </vt:variant>
      <vt:variant>
        <vt:i4>5</vt:i4>
      </vt:variant>
      <vt:variant>
        <vt:lpstr>Design</vt:lpstr>
      </vt:variant>
      <vt:variant>
        <vt:i4>1</vt:i4>
      </vt:variant>
      <vt:variant>
        <vt:lpstr>Eingebettete OLE-Server</vt:lpstr>
      </vt:variant>
      <vt:variant>
        <vt:i4>1</vt:i4>
      </vt:variant>
      <vt:variant>
        <vt:lpstr>Folientitel</vt:lpstr>
      </vt:variant>
      <vt:variant>
        <vt:i4>9</vt:i4>
      </vt:variant>
    </vt:vector>
  </HeadingPairs>
  <TitlesOfParts>
    <vt:vector size="16" baseType="lpstr">
      <vt:lpstr>Arial</vt:lpstr>
      <vt:lpstr>Calibri</vt:lpstr>
      <vt:lpstr>Calibri Light</vt:lpstr>
      <vt:lpstr>Verdana</vt:lpstr>
      <vt:lpstr>Wingdings 2</vt:lpstr>
      <vt:lpstr>Deloitte Brand Theme</vt:lpstr>
      <vt:lpstr>think-cell Folie</vt:lpstr>
      <vt:lpstr>Merz Pharma | DefTax Implementierung </vt:lpstr>
      <vt:lpstr>Agenda</vt:lpstr>
      <vt:lpstr>1. Begrüßung &amp; Rückblick auf den Kick-Off (0:00 - 0:15 Uhr)  </vt:lpstr>
      <vt:lpstr>1. Detaillierung der fachlichen Anforderungen (0:15 - 1:00 Uhr) </vt:lpstr>
      <vt:lpstr>3. Systemarchitektur &amp; Schnittstellen (1:00 - 1:45 Uhr) </vt:lpstr>
      <vt:lpstr>4. Prozessdesign &amp; Mockups (2:00 - 2:30 Uhr)</vt:lpstr>
      <vt:lpstr>5. Nächste Schritte &amp; Verantwortlichkeiten (2:30 - 3:00 Uhr) </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Document  heading two lines</dc:title>
  <dc:creator>Dana Smith, Mercedes Maria</dc:creator>
  <cp:lastModifiedBy>Mark Schulze</cp:lastModifiedBy>
  <cp:revision>41</cp:revision>
  <dcterms:created xsi:type="dcterms:W3CDTF">2023-09-27T08:28:31Z</dcterms:created>
  <dcterms:modified xsi:type="dcterms:W3CDTF">2025-02-21T23:10:29Z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ea60d57e-af5b-4752-ac57-3e4f28ca11dc_Enabled">
    <vt:lpwstr>true</vt:lpwstr>
  </property>
  <property fmtid="{D5CDD505-2E9C-101B-9397-08002B2CF9AE}" pid="3" name="MSIP_Label_ea60d57e-af5b-4752-ac57-3e4f28ca11dc_SetDate">
    <vt:lpwstr>2021-04-30T22:39:53Z</vt:lpwstr>
  </property>
  <property fmtid="{D5CDD505-2E9C-101B-9397-08002B2CF9AE}" pid="4" name="MSIP_Label_ea60d57e-af5b-4752-ac57-3e4f28ca11dc_Method">
    <vt:lpwstr>Standard</vt:lpwstr>
  </property>
  <property fmtid="{D5CDD505-2E9C-101B-9397-08002B2CF9AE}" pid="5" name="MSIP_Label_ea60d57e-af5b-4752-ac57-3e4f28ca11dc_Name">
    <vt:lpwstr>ea60d57e-af5b-4752-ac57-3e4f28ca11dc</vt:lpwstr>
  </property>
  <property fmtid="{D5CDD505-2E9C-101B-9397-08002B2CF9AE}" pid="6" name="MSIP_Label_ea60d57e-af5b-4752-ac57-3e4f28ca11dc_SiteId">
    <vt:lpwstr>36da45f1-dd2c-4d1f-af13-5abe46b99921</vt:lpwstr>
  </property>
  <property fmtid="{D5CDD505-2E9C-101B-9397-08002B2CF9AE}" pid="7" name="MSIP_Label_ea60d57e-af5b-4752-ac57-3e4f28ca11dc_ActionId">
    <vt:lpwstr>db8dcbfc-9da1-4960-b70d-4d360a6d5a6c</vt:lpwstr>
  </property>
  <property fmtid="{D5CDD505-2E9C-101B-9397-08002B2CF9AE}" pid="8" name="MSIP_Label_ea60d57e-af5b-4752-ac57-3e4f28ca11dc_ContentBits">
    <vt:lpwstr>0</vt:lpwstr>
  </property>
  <property fmtid="{D5CDD505-2E9C-101B-9397-08002B2CF9AE}" pid="9" name="ContentTypeId">
    <vt:lpwstr>0x01010097C0B5E8C28FBB4DB6BB6E6547CA8A70</vt:lpwstr>
  </property>
</Properties>
</file>